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7" r:id="rId4"/>
    <p:sldId id="286" r:id="rId5"/>
    <p:sldId id="287" r:id="rId6"/>
    <p:sldId id="285" r:id="rId7"/>
    <p:sldId id="270" r:id="rId8"/>
    <p:sldId id="289" r:id="rId9"/>
    <p:sldId id="290" r:id="rId10"/>
    <p:sldId id="28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3870" y="1781432"/>
            <a:ext cx="10400741" cy="2262781"/>
          </a:xfrm>
        </p:spPr>
        <p:txBody>
          <a:bodyPr/>
          <a:lstStyle/>
          <a:p>
            <a:pPr algn="ctr"/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Sunday in Ordinary Time.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489" y="5411693"/>
            <a:ext cx="8915399" cy="1126283"/>
          </a:xfrm>
        </p:spPr>
        <p:txBody>
          <a:bodyPr/>
          <a:lstStyle/>
          <a:p>
            <a:r>
              <a:rPr lang="en-GB" smtClean="0"/>
              <a:t>Monday 18</a:t>
            </a:r>
            <a:r>
              <a:rPr lang="en-GB" baseline="30000" smtClean="0"/>
              <a:t>th</a:t>
            </a:r>
            <a:r>
              <a:rPr lang="en-GB" smtClean="0"/>
              <a:t> September 2023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859" y="1340533"/>
            <a:ext cx="9671704" cy="1280890"/>
          </a:xfrm>
        </p:spPr>
        <p:txBody>
          <a:bodyPr>
            <a:noAutofit/>
          </a:bodyPr>
          <a:lstStyle/>
          <a:p>
            <a:r>
              <a:rPr lang="en-GB" dirty="0"/>
              <a:t>Blessed Joseph,</a:t>
            </a:r>
            <a:br>
              <a:rPr lang="en-GB" dirty="0"/>
            </a:br>
            <a:r>
              <a:rPr lang="en-GB" dirty="0" smtClean="0"/>
              <a:t>We </a:t>
            </a:r>
            <a:r>
              <a:rPr lang="en-GB" dirty="0"/>
              <a:t>ask you to be like a father to us.</a:t>
            </a:r>
            <a:br>
              <a:rPr lang="en-GB" dirty="0"/>
            </a:br>
            <a:r>
              <a:rPr lang="en-GB" dirty="0"/>
              <a:t>Guide us and ask God to give us hope and courage, and to keep us safe from harm.</a:t>
            </a:r>
            <a:br>
              <a:rPr lang="en-GB" dirty="0"/>
            </a:br>
            <a:r>
              <a:rPr lang="en-GB" dirty="0"/>
              <a:t>St. Joseph, pray for us.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Amen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3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4480" y="225940"/>
            <a:ext cx="10332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From last week </a:t>
            </a:r>
            <a:r>
              <a:rPr lang="en-GB" sz="6600" dirty="0" smtClean="0"/>
              <a:t>– what does this mean?</a:t>
            </a:r>
          </a:p>
          <a:p>
            <a:endParaRPr lang="en-GB" sz="6600" dirty="0"/>
          </a:p>
          <a:p>
            <a:pPr algn="ctr"/>
            <a:r>
              <a:rPr lang="en-GB" sz="5400" dirty="0" smtClean="0"/>
              <a:t>Can you show forgiveness 490 times or 77 times?</a:t>
            </a:r>
          </a:p>
          <a:p>
            <a:pPr algn="ctr"/>
            <a:endParaRPr lang="en-GB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982" y="426653"/>
            <a:ext cx="10407534" cy="889629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/>
            </a:r>
            <a:br>
              <a:rPr lang="en-GB" sz="5400" dirty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Matthew 20: 1 - 16</a:t>
            </a:r>
            <a:br>
              <a:rPr lang="en-GB" sz="5400" dirty="0" smtClean="0"/>
            </a:b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/>
              <a:t>“Why be envious because I am generous</a:t>
            </a:r>
            <a:r>
              <a:rPr lang="en-GB" sz="5400" dirty="0" smtClean="0"/>
              <a:t>?”</a:t>
            </a:r>
            <a:endParaRPr lang="en-GB" sz="5400" dirty="0"/>
          </a:p>
        </p:txBody>
      </p:sp>
      <p:sp>
        <p:nvSpPr>
          <p:cNvPr id="7" name="AutoShape 2" descr="Image result for traditional shepherd image"/>
          <p:cNvSpPr>
            <a:spLocks noChangeAspect="1" noChangeArrowheads="1"/>
          </p:cNvSpPr>
          <p:nvPr/>
        </p:nvSpPr>
        <p:spPr bwMode="auto">
          <a:xfrm>
            <a:off x="7486160" y="4109358"/>
            <a:ext cx="28289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pic>
        <p:nvPicPr>
          <p:cNvPr id="1026" name="Picture 2" descr="The Gospel - Matthew 20:1-16 (25th Sunday in Ordinary Time)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24" y="426653"/>
            <a:ext cx="2207052" cy="124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73496" y="349136"/>
            <a:ext cx="6662439" cy="889629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/>
              <a:t>Fair or unfair?</a:t>
            </a:r>
            <a:endParaRPr lang="en-GB" sz="8000" dirty="0"/>
          </a:p>
        </p:txBody>
      </p:sp>
      <p:pic>
        <p:nvPicPr>
          <p:cNvPr id="2054" name="Picture 6" descr="Fair Or Unfai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953" y="2103120"/>
            <a:ext cx="6039524" cy="425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3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1" y="2814890"/>
            <a:ext cx="103992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Who should get paid </a:t>
            </a:r>
            <a:r>
              <a:rPr lang="en-GB" sz="6000" dirty="0" smtClean="0"/>
              <a:t>more - the men who work all day or the men who work for an hour? Discuss.</a:t>
            </a:r>
            <a:endParaRPr lang="en-GB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18" y="381866"/>
            <a:ext cx="3263785" cy="22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7234" y="412354"/>
            <a:ext cx="9784081" cy="8896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dirty="0" smtClean="0"/>
              <a:t>The landowner acted completely fairly.</a:t>
            </a:r>
          </a:p>
          <a:p>
            <a:pPr algn="ctr"/>
            <a:r>
              <a:rPr lang="en-GB" sz="4000" dirty="0" smtClean="0"/>
              <a:t> </a:t>
            </a:r>
          </a:p>
          <a:p>
            <a:pPr algn="ctr"/>
            <a:r>
              <a:rPr lang="en-GB" sz="4000" dirty="0" smtClean="0"/>
              <a:t>He gave </a:t>
            </a:r>
            <a:r>
              <a:rPr lang="en-GB" sz="4000" dirty="0"/>
              <a:t>those who </a:t>
            </a:r>
            <a:r>
              <a:rPr lang="en-GB" sz="4000" dirty="0" smtClean="0"/>
              <a:t>worked all </a:t>
            </a:r>
            <a:r>
              <a:rPr lang="en-GB" sz="4000" dirty="0"/>
              <a:t>day  </a:t>
            </a:r>
            <a:r>
              <a:rPr lang="en-GB" sz="4000" dirty="0" smtClean="0"/>
              <a:t>in </a:t>
            </a:r>
            <a:r>
              <a:rPr lang="en-GB" sz="4000" dirty="0"/>
              <a:t>the field </a:t>
            </a:r>
            <a:r>
              <a:rPr lang="en-GB" sz="4000" dirty="0" smtClean="0"/>
              <a:t>their pay.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He also gave </a:t>
            </a:r>
            <a:r>
              <a:rPr lang="en-GB" sz="4000" dirty="0"/>
              <a:t>a full-day's </a:t>
            </a:r>
            <a:r>
              <a:rPr lang="en-GB" sz="4000" dirty="0" smtClean="0"/>
              <a:t>pay </a:t>
            </a:r>
            <a:r>
              <a:rPr lang="en-GB" sz="4000" dirty="0"/>
              <a:t>to those who worked only </a:t>
            </a:r>
            <a:r>
              <a:rPr lang="en-GB" sz="4000" dirty="0" smtClean="0"/>
              <a:t>an hour.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Who has been cheated?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6063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822" y="865628"/>
            <a:ext cx="10099065" cy="128089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No one was cheated because they all got what was agreed.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It is us who think that it is unfair in a greedy, human way.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Yes, the landowner was very kind and gave everybody the same amount but some got a better deal!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633" y="242173"/>
            <a:ext cx="10099065" cy="1280890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God is like that with us.  He is abundantly generous.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God really does not owe us anything but He offers us lots – the same to everyone.</a:t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It is us who think that we are sometimes owed more than others but God loves us all equally.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4480" y="225940"/>
            <a:ext cx="103327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/>
              <a:t>For next week - My question to you…</a:t>
            </a:r>
          </a:p>
          <a:p>
            <a:endParaRPr lang="en-GB" sz="3600" dirty="0"/>
          </a:p>
          <a:p>
            <a:pPr algn="ctr"/>
            <a:r>
              <a:rPr lang="en-GB" sz="5400" dirty="0" smtClean="0"/>
              <a:t>Can you think like God and think generously?</a:t>
            </a:r>
          </a:p>
          <a:p>
            <a:pPr algn="ctr"/>
            <a:r>
              <a:rPr lang="en-GB" sz="5400" dirty="0" smtClean="0"/>
              <a:t>What will you do freely from your own heart?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286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839</TotalTime>
  <Words>296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25th Sunday in Ordinary Time.</vt:lpstr>
      <vt:lpstr>PowerPoint Presentation</vt:lpstr>
      <vt:lpstr>  Matthew 20: 1 - 16  “Why be envious because I am generous?”</vt:lpstr>
      <vt:lpstr>Fair or unfair?</vt:lpstr>
      <vt:lpstr>PowerPoint Presentation</vt:lpstr>
      <vt:lpstr>PowerPoint Presentation</vt:lpstr>
      <vt:lpstr>No one was cheated because they all got what was agreed.  It is us who think that it is unfair in a greedy, human way.  Yes, the landowner was very kind and gave everybody the same amount but some got a better deal!</vt:lpstr>
      <vt:lpstr>God is like that with us.  He is abundantly generous.  God really does not owe us anything but He offers us lots – the same to everyone.  It is us who think that we are sometimes owed more than others but God loves us all equally.</vt:lpstr>
      <vt:lpstr>PowerPoint Presentation</vt:lpstr>
      <vt:lpstr>Blessed Joseph, We ask you to be like a father to us. Guide us and ask God to give us hope and courage, and to keep us safe from harm. St. Joseph, pray for us.  Amen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Sunday of Easter.</dc:title>
  <dc:creator>ben</dc:creator>
  <cp:lastModifiedBy>Headteacher</cp:lastModifiedBy>
  <cp:revision>97</cp:revision>
  <dcterms:created xsi:type="dcterms:W3CDTF">2017-05-05T10:09:00Z</dcterms:created>
  <dcterms:modified xsi:type="dcterms:W3CDTF">2023-09-15T14:42:17Z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2057-10.2.0.6020</vt:lpwstr>
  </property>
</Properties>
</file>