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86" r:id="rId4"/>
    <p:sldId id="277" r:id="rId5"/>
    <p:sldId id="285" r:id="rId6"/>
    <p:sldId id="270" r:id="rId7"/>
    <p:sldId id="289" r:id="rId8"/>
    <p:sldId id="290" r:id="rId9"/>
    <p:sldId id="28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115" d="100"/>
          <a:sy n="115" d="100"/>
        </p:scale>
        <p:origin x="25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9/30/2023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9/30/2023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9/30/2023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9/30/2023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9/30/2023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9/30/2023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9/30/2023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9/30/2023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9/30/2023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9/30/2023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t>9/30/2023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t>9/30/2023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t>9/30/2023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t>9/30/2023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9/30/2023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9/30/2023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t>9/30/2023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3870" y="1781432"/>
            <a:ext cx="10400741" cy="2262781"/>
          </a:xfrm>
        </p:spPr>
        <p:txBody>
          <a:bodyPr/>
          <a:lstStyle/>
          <a:p>
            <a:pPr algn="ctr"/>
            <a:r>
              <a:rPr lang="en-GB" dirty="0" smtClean="0"/>
              <a:t>26</a:t>
            </a:r>
            <a:r>
              <a:rPr lang="en-GB" baseline="30000" dirty="0" smtClean="0"/>
              <a:t>th</a:t>
            </a:r>
            <a:r>
              <a:rPr lang="en-GB" dirty="0" smtClean="0"/>
              <a:t> Sunday in Ordinary Time.</a:t>
            </a:r>
            <a:endParaRPr lang="en-GB" dirty="0"/>
          </a:p>
        </p:txBody>
      </p:sp>
      <p:sp>
        <p:nvSpPr>
          <p:cNvPr id="3" name="Subtitle 2"/>
          <p:cNvSpPr>
            <a:spLocks noGrp="1"/>
          </p:cNvSpPr>
          <p:nvPr>
            <p:ph type="subTitle" idx="1"/>
          </p:nvPr>
        </p:nvSpPr>
        <p:spPr>
          <a:xfrm>
            <a:off x="1386489" y="5411693"/>
            <a:ext cx="8915399" cy="1126283"/>
          </a:xfrm>
        </p:spPr>
        <p:txBody>
          <a:bodyPr/>
          <a:lstStyle/>
          <a:p>
            <a:r>
              <a:rPr lang="en-GB" dirty="0" smtClean="0"/>
              <a:t>Monday 25</a:t>
            </a:r>
            <a:r>
              <a:rPr lang="en-GB" baseline="30000" dirty="0" smtClean="0"/>
              <a:t>th</a:t>
            </a:r>
            <a:r>
              <a:rPr lang="en-GB" dirty="0" smtClean="0"/>
              <a:t> September 2023</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54480" y="225940"/>
            <a:ext cx="10332720" cy="5632311"/>
          </a:xfrm>
          <a:prstGeom prst="rect">
            <a:avLst/>
          </a:prstGeom>
          <a:noFill/>
        </p:spPr>
        <p:txBody>
          <a:bodyPr wrap="square" rtlCol="0">
            <a:spAutoFit/>
          </a:bodyPr>
          <a:lstStyle/>
          <a:p>
            <a:r>
              <a:rPr lang="en-GB" sz="6600" dirty="0" smtClean="0"/>
              <a:t>From last week – what does this mean?</a:t>
            </a:r>
          </a:p>
          <a:p>
            <a:endParaRPr lang="en-GB" sz="6600" dirty="0"/>
          </a:p>
          <a:p>
            <a:pPr algn="ctr"/>
            <a:r>
              <a:rPr lang="en-GB" sz="5400" dirty="0" smtClean="0"/>
              <a:t>What have you done feely from your own heart?</a:t>
            </a:r>
          </a:p>
          <a:p>
            <a:pPr algn="ctr"/>
            <a:endParaRPr lang="en-GB" sz="5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947074" y="1662547"/>
            <a:ext cx="6662439" cy="889629"/>
          </a:xfrm>
        </p:spPr>
        <p:txBody>
          <a:bodyPr>
            <a:noAutofit/>
          </a:bodyPr>
          <a:lstStyle/>
          <a:p>
            <a:pPr algn="ctr"/>
            <a:r>
              <a:rPr lang="en-GB" sz="6000" dirty="0" smtClean="0"/>
              <a:t>How easy is it so say one thing and then do another?</a:t>
            </a:r>
            <a:endParaRPr lang="en-GB" sz="8000" dirty="0"/>
          </a:p>
        </p:txBody>
      </p:sp>
    </p:spTree>
    <p:extLst>
      <p:ext uri="{BB962C8B-B14F-4D97-AF65-F5344CB8AC3E}">
        <p14:creationId xmlns:p14="http://schemas.microsoft.com/office/powerpoint/2010/main" val="2121335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982" y="426653"/>
            <a:ext cx="10407534" cy="889629"/>
          </a:xfrm>
        </p:spPr>
        <p:txBody>
          <a:bodyPr>
            <a:noAutofit/>
          </a:bodyPr>
          <a:lstStyle/>
          <a:p>
            <a:pPr algn="ctr"/>
            <a:r>
              <a:rPr lang="en-GB" sz="5400" dirty="0" smtClean="0"/>
              <a:t>Matthew 21: 28-32</a:t>
            </a:r>
            <a:br>
              <a:rPr lang="en-GB" sz="5400" dirty="0" smtClean="0"/>
            </a:br>
            <a:r>
              <a:rPr lang="en-GB" sz="5400" dirty="0" smtClean="0"/>
              <a:t/>
            </a:r>
            <a:br>
              <a:rPr lang="en-GB" sz="5400" dirty="0" smtClean="0"/>
            </a:br>
            <a:endParaRPr lang="en-GB" sz="5400" dirty="0"/>
          </a:p>
        </p:txBody>
      </p:sp>
      <p:sp>
        <p:nvSpPr>
          <p:cNvPr id="7" name="AutoShape 2" descr="Image result for traditional shepherd image"/>
          <p:cNvSpPr>
            <a:spLocks noChangeAspect="1" noChangeArrowheads="1"/>
          </p:cNvSpPr>
          <p:nvPr/>
        </p:nvSpPr>
        <p:spPr bwMode="auto">
          <a:xfrm>
            <a:off x="7486160" y="4109358"/>
            <a:ext cx="2828925" cy="1838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pic>
        <p:nvPicPr>
          <p:cNvPr id="3" name="Picture 2"/>
          <p:cNvPicPr>
            <a:picLocks noChangeAspect="1"/>
          </p:cNvPicPr>
          <p:nvPr/>
        </p:nvPicPr>
        <p:blipFill>
          <a:blip r:embed="rId2"/>
          <a:stretch>
            <a:fillRect/>
          </a:stretch>
        </p:blipFill>
        <p:spPr>
          <a:xfrm>
            <a:off x="3882043" y="2319240"/>
            <a:ext cx="5885411" cy="3419746"/>
          </a:xfrm>
          <a:prstGeom prst="rect">
            <a:avLst/>
          </a:prstGeom>
        </p:spPr>
      </p:pic>
    </p:spTree>
    <p:extLst>
      <p:ext uri="{BB962C8B-B14F-4D97-AF65-F5344CB8AC3E}">
        <p14:creationId xmlns:p14="http://schemas.microsoft.com/office/powerpoint/2010/main" val="1564047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87234" y="412354"/>
            <a:ext cx="9784081" cy="889629"/>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4000" dirty="0"/>
              <a:t>The father asked his two sons to work in the vineyard. </a:t>
            </a:r>
            <a:endParaRPr lang="en-GB" sz="4000" dirty="0" smtClean="0"/>
          </a:p>
          <a:p>
            <a:pPr algn="ctr"/>
            <a:endParaRPr lang="en-GB" sz="4000" dirty="0"/>
          </a:p>
          <a:p>
            <a:pPr algn="ctr"/>
            <a:r>
              <a:rPr lang="en-GB" sz="4000" dirty="0" smtClean="0"/>
              <a:t>What </a:t>
            </a:r>
            <a:r>
              <a:rPr lang="en-GB" sz="4000" dirty="0"/>
              <a:t>did the first son </a:t>
            </a:r>
            <a:r>
              <a:rPr lang="en-GB" sz="4000" dirty="0" smtClean="0"/>
              <a:t>do?</a:t>
            </a:r>
          </a:p>
          <a:p>
            <a:pPr algn="ctr"/>
            <a:endParaRPr lang="en-GB" sz="4000" dirty="0"/>
          </a:p>
          <a:p>
            <a:pPr algn="ctr"/>
            <a:r>
              <a:rPr lang="en-GB" sz="4000" dirty="0" smtClean="0"/>
              <a:t>What </a:t>
            </a:r>
            <a:r>
              <a:rPr lang="en-GB" sz="4000" dirty="0"/>
              <a:t>did the second son </a:t>
            </a:r>
            <a:r>
              <a:rPr lang="en-GB" sz="4000" dirty="0" smtClean="0"/>
              <a:t>do?</a:t>
            </a:r>
          </a:p>
          <a:p>
            <a:pPr algn="ctr"/>
            <a:endParaRPr lang="en-GB" sz="4000" dirty="0"/>
          </a:p>
          <a:p>
            <a:pPr algn="ctr"/>
            <a:r>
              <a:rPr lang="en-GB" sz="4000" dirty="0" smtClean="0"/>
              <a:t>Which </a:t>
            </a:r>
            <a:r>
              <a:rPr lang="en-GB" sz="4000" dirty="0"/>
              <a:t>son did what his father asked</a:t>
            </a:r>
            <a:r>
              <a:rPr lang="en-GB" sz="4000" dirty="0" smtClean="0"/>
              <a:t>?</a:t>
            </a:r>
            <a:endParaRPr lang="en-GB" sz="4000" dirty="0"/>
          </a:p>
        </p:txBody>
      </p:sp>
    </p:spTree>
    <p:extLst>
      <p:ext uri="{BB962C8B-B14F-4D97-AF65-F5344CB8AC3E}">
        <p14:creationId xmlns:p14="http://schemas.microsoft.com/office/powerpoint/2010/main" val="2606342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9822" y="865628"/>
            <a:ext cx="10099065" cy="1280890"/>
          </a:xfrm>
        </p:spPr>
        <p:txBody>
          <a:bodyPr>
            <a:normAutofit fontScale="90000"/>
          </a:bodyPr>
          <a:lstStyle/>
          <a:p>
            <a:r>
              <a:rPr lang="en-GB" sz="4400" dirty="0"/>
              <a:t>Sometimes when we are asked to do something, we might say yes and then </a:t>
            </a:r>
            <a:r>
              <a:rPr lang="en-GB" sz="4400" dirty="0" smtClean="0"/>
              <a:t>forget.</a:t>
            </a:r>
            <a:br>
              <a:rPr lang="en-GB" sz="4400" dirty="0" smtClean="0"/>
            </a:br>
            <a:r>
              <a:rPr lang="en-GB" sz="4400" dirty="0"/>
              <a:t/>
            </a:r>
            <a:br>
              <a:rPr lang="en-GB" sz="4400" dirty="0"/>
            </a:br>
            <a:r>
              <a:rPr lang="en-GB" sz="4400" dirty="0" smtClean="0"/>
              <a:t>Other </a:t>
            </a:r>
            <a:r>
              <a:rPr lang="en-GB" sz="4400" dirty="0"/>
              <a:t>times, we might have no plans to do what we are asked. We say yes, but we don’t mean </a:t>
            </a:r>
            <a:r>
              <a:rPr lang="en-GB" sz="4400" dirty="0" smtClean="0"/>
              <a:t>it.</a:t>
            </a:r>
            <a:br>
              <a:rPr lang="en-GB" sz="4400" dirty="0" smtClean="0"/>
            </a:br>
            <a:r>
              <a:rPr lang="en-GB" sz="4400" dirty="0"/>
              <a:t/>
            </a:r>
            <a:br>
              <a:rPr lang="en-GB" sz="4400" dirty="0"/>
            </a:br>
            <a:endParaRPr lang="en-GB" dirty="0"/>
          </a:p>
        </p:txBody>
      </p:sp>
    </p:spTree>
    <p:extLst>
      <p:ext uri="{BB962C8B-B14F-4D97-AF65-F5344CB8AC3E}">
        <p14:creationId xmlns:p14="http://schemas.microsoft.com/office/powerpoint/2010/main" val="1974507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509" y="749249"/>
            <a:ext cx="10099065" cy="1280890"/>
          </a:xfrm>
        </p:spPr>
        <p:txBody>
          <a:bodyPr>
            <a:normAutofit fontScale="90000"/>
          </a:bodyPr>
          <a:lstStyle/>
          <a:p>
            <a:r>
              <a:rPr lang="en-GB" sz="4400" dirty="0"/>
              <a:t>Jesus teaches us that our actions are as important as our </a:t>
            </a:r>
            <a:r>
              <a:rPr lang="en-GB" sz="4400" dirty="0" smtClean="0"/>
              <a:t>words.</a:t>
            </a:r>
            <a:br>
              <a:rPr lang="en-GB" sz="4400" dirty="0" smtClean="0"/>
            </a:br>
            <a:r>
              <a:rPr lang="en-GB" sz="4400" dirty="0"/>
              <a:t/>
            </a:r>
            <a:br>
              <a:rPr lang="en-GB" sz="4400" dirty="0"/>
            </a:br>
            <a:r>
              <a:rPr lang="en-GB" sz="4400" dirty="0" smtClean="0"/>
              <a:t>We </a:t>
            </a:r>
            <a:r>
              <a:rPr lang="en-GB" sz="4400" dirty="0"/>
              <a:t>are called to love and obey God in our words and in our </a:t>
            </a:r>
            <a:r>
              <a:rPr lang="en-GB" sz="4400" dirty="0" smtClean="0"/>
              <a:t>actions.</a:t>
            </a:r>
            <a:br>
              <a:rPr lang="en-GB" sz="4400" dirty="0" smtClean="0"/>
            </a:br>
            <a:r>
              <a:rPr lang="en-GB" sz="4400" dirty="0"/>
              <a:t/>
            </a:r>
            <a:br>
              <a:rPr lang="en-GB" sz="4400" dirty="0"/>
            </a:br>
            <a:endParaRPr lang="en-GB" dirty="0"/>
          </a:p>
        </p:txBody>
      </p:sp>
    </p:spTree>
    <p:extLst>
      <p:ext uri="{BB962C8B-B14F-4D97-AF65-F5344CB8AC3E}">
        <p14:creationId xmlns:p14="http://schemas.microsoft.com/office/powerpoint/2010/main" val="2515354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54480" y="225940"/>
            <a:ext cx="10332720" cy="5170646"/>
          </a:xfrm>
          <a:prstGeom prst="rect">
            <a:avLst/>
          </a:prstGeom>
          <a:noFill/>
        </p:spPr>
        <p:txBody>
          <a:bodyPr wrap="square" rtlCol="0">
            <a:spAutoFit/>
          </a:bodyPr>
          <a:lstStyle/>
          <a:p>
            <a:r>
              <a:rPr lang="en-GB" sz="6600" dirty="0" smtClean="0"/>
              <a:t>For next week - My question to you…</a:t>
            </a:r>
          </a:p>
          <a:p>
            <a:endParaRPr lang="en-GB" sz="3600" dirty="0"/>
          </a:p>
          <a:p>
            <a:pPr algn="ctr"/>
            <a:endParaRPr lang="en-GB" sz="5400" dirty="0" smtClean="0"/>
          </a:p>
          <a:p>
            <a:pPr algn="ctr"/>
            <a:r>
              <a:rPr lang="en-GB" sz="5400" dirty="0" smtClean="0"/>
              <a:t>What commitments will </a:t>
            </a:r>
            <a:r>
              <a:rPr lang="en-GB" sz="5400" dirty="0"/>
              <a:t>you </a:t>
            </a:r>
            <a:r>
              <a:rPr lang="en-GB" sz="5400" dirty="0" smtClean="0"/>
              <a:t>keep </a:t>
            </a:r>
            <a:r>
              <a:rPr lang="en-GB" sz="5400"/>
              <a:t>this </a:t>
            </a:r>
            <a:r>
              <a:rPr lang="en-GB" sz="5400" smtClean="0"/>
              <a:t>week?</a:t>
            </a:r>
            <a:endParaRPr lang="en-GB" sz="5400" dirty="0"/>
          </a:p>
        </p:txBody>
      </p:sp>
    </p:spTree>
    <p:extLst>
      <p:ext uri="{BB962C8B-B14F-4D97-AF65-F5344CB8AC3E}">
        <p14:creationId xmlns:p14="http://schemas.microsoft.com/office/powerpoint/2010/main" val="1928605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9859" y="1340533"/>
            <a:ext cx="9671704" cy="1280890"/>
          </a:xfrm>
        </p:spPr>
        <p:txBody>
          <a:bodyPr>
            <a:noAutofit/>
          </a:bodyPr>
          <a:lstStyle/>
          <a:p>
            <a:r>
              <a:rPr lang="en-GB" dirty="0"/>
              <a:t>Blessed Joseph,</a:t>
            </a:r>
            <a:br>
              <a:rPr lang="en-GB" dirty="0"/>
            </a:br>
            <a:r>
              <a:rPr lang="en-GB" dirty="0" smtClean="0"/>
              <a:t>We </a:t>
            </a:r>
            <a:r>
              <a:rPr lang="en-GB" dirty="0"/>
              <a:t>ask you to be like a father to us.</a:t>
            </a:r>
            <a:br>
              <a:rPr lang="en-GB" dirty="0"/>
            </a:br>
            <a:r>
              <a:rPr lang="en-GB" dirty="0"/>
              <a:t>Guide us and ask God to give us hope and courage, and to keep us safe from harm.</a:t>
            </a:r>
            <a:br>
              <a:rPr lang="en-GB" dirty="0"/>
            </a:br>
            <a:r>
              <a:rPr lang="en-GB" dirty="0"/>
              <a:t>St. Joseph, pray for us.</a:t>
            </a:r>
            <a:br>
              <a:rPr lang="en-GB" dirty="0"/>
            </a:br>
            <a:r>
              <a:rPr lang="en-GB" dirty="0"/>
              <a:t/>
            </a:r>
            <a:br>
              <a:rPr lang="en-GB" dirty="0"/>
            </a:br>
            <a:r>
              <a:rPr lang="en-GB" dirty="0"/>
              <a:t>Amen</a:t>
            </a:r>
          </a:p>
        </p:txBody>
      </p:sp>
    </p:spTree>
    <p:extLst>
      <p:ext uri="{BB962C8B-B14F-4D97-AF65-F5344CB8AC3E}">
        <p14:creationId xmlns:p14="http://schemas.microsoft.com/office/powerpoint/2010/main" val="2858352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858</TotalTime>
  <Words>226</Words>
  <Application>Microsoft Office PowerPoint</Application>
  <PresentationFormat>Widescreen</PresentationFormat>
  <Paragraphs>21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26th Sunday in Ordinary Time.</vt:lpstr>
      <vt:lpstr>PowerPoint Presentation</vt:lpstr>
      <vt:lpstr>How easy is it so say one thing and then do another?</vt:lpstr>
      <vt:lpstr>Matthew 21: 28-32  </vt:lpstr>
      <vt:lpstr>PowerPoint Presentation</vt:lpstr>
      <vt:lpstr>Sometimes when we are asked to do something, we might say yes and then forget.  Other times, we might have no plans to do what we are asked. We say yes, but we don’t mean it.  </vt:lpstr>
      <vt:lpstr>Jesus teaches us that our actions are as important as our words.  We are called to love and obey God in our words and in our actions.  </vt:lpstr>
      <vt:lpstr>PowerPoint Presentation</vt:lpstr>
      <vt:lpstr>Blessed Joseph, We ask you to be like a father to us. Guide us and ask God to give us hope and courage, and to keep us safe from harm. St. Joseph, pray for us.  Amen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Fourth Sunday of Easter.</dc:title>
  <dc:creator>ben</dc:creator>
  <cp:lastModifiedBy>Headteacher</cp:lastModifiedBy>
  <cp:revision>100</cp:revision>
  <dcterms:created xsi:type="dcterms:W3CDTF">2017-05-05T10:09:00Z</dcterms:created>
  <dcterms:modified xsi:type="dcterms:W3CDTF">2023-09-30T12:19:13Z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2057-10.2.0.6020</vt:lpwstr>
  </property>
</Properties>
</file>