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77" r:id="rId4"/>
    <p:sldId id="286" r:id="rId5"/>
    <p:sldId id="291" r:id="rId6"/>
    <p:sldId id="285" r:id="rId7"/>
    <p:sldId id="290" r:id="rId8"/>
    <p:sldId id="28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10/6/2023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10/6/2023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10/6/2023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t>10/6/2023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3870" y="1781432"/>
            <a:ext cx="10400741" cy="2262781"/>
          </a:xfrm>
        </p:spPr>
        <p:txBody>
          <a:bodyPr>
            <a:normAutofit fontScale="90000"/>
          </a:bodyPr>
          <a:lstStyle/>
          <a:p>
            <a:pPr algn="ctr"/>
            <a:r>
              <a:rPr lang="en-GB" dirty="0" smtClean="0"/>
              <a:t>Gospel Collective Worship Assembly</a:t>
            </a:r>
            <a:br>
              <a:rPr lang="en-GB" dirty="0" smtClean="0"/>
            </a:br>
            <a:r>
              <a:rPr lang="en-GB" dirty="0"/>
              <a:t/>
            </a:r>
            <a:br>
              <a:rPr lang="en-GB" dirty="0"/>
            </a:br>
            <a:r>
              <a:rPr lang="en-GB" dirty="0" smtClean="0"/>
              <a:t>28</a:t>
            </a:r>
            <a:r>
              <a:rPr lang="en-GB" baseline="30000" dirty="0" smtClean="0"/>
              <a:t>th</a:t>
            </a:r>
            <a:r>
              <a:rPr lang="en-GB" dirty="0" smtClean="0"/>
              <a:t> </a:t>
            </a:r>
            <a:r>
              <a:rPr lang="en-GB" dirty="0" smtClean="0"/>
              <a:t>Sunday in Ordinary Time.</a:t>
            </a:r>
            <a:endParaRPr lang="en-GB" dirty="0"/>
          </a:p>
        </p:txBody>
      </p:sp>
      <p:sp>
        <p:nvSpPr>
          <p:cNvPr id="3" name="Subtitle 2"/>
          <p:cNvSpPr>
            <a:spLocks noGrp="1"/>
          </p:cNvSpPr>
          <p:nvPr>
            <p:ph type="subTitle" idx="1"/>
          </p:nvPr>
        </p:nvSpPr>
        <p:spPr>
          <a:xfrm>
            <a:off x="1386489" y="5411693"/>
            <a:ext cx="8915399" cy="1126283"/>
          </a:xfrm>
        </p:spPr>
        <p:txBody>
          <a:bodyPr/>
          <a:lstStyle/>
          <a:p>
            <a:r>
              <a:rPr lang="en-GB" dirty="0" smtClean="0"/>
              <a:t>Monday 9</a:t>
            </a:r>
            <a:r>
              <a:rPr lang="en-GB" baseline="30000" dirty="0" smtClean="0"/>
              <a:t>th</a:t>
            </a:r>
            <a:r>
              <a:rPr lang="en-GB" dirty="0" smtClean="0"/>
              <a:t> October 2023</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54480" y="225940"/>
            <a:ext cx="10332720" cy="5170646"/>
          </a:xfrm>
          <a:prstGeom prst="rect">
            <a:avLst/>
          </a:prstGeom>
          <a:noFill/>
        </p:spPr>
        <p:txBody>
          <a:bodyPr wrap="square" rtlCol="0">
            <a:spAutoFit/>
          </a:bodyPr>
          <a:lstStyle/>
          <a:p>
            <a:r>
              <a:rPr lang="en-GB" sz="6600" dirty="0" smtClean="0"/>
              <a:t>From last week, my question to you was…</a:t>
            </a:r>
          </a:p>
          <a:p>
            <a:endParaRPr lang="en-GB" sz="6600" dirty="0"/>
          </a:p>
          <a:p>
            <a:r>
              <a:rPr lang="en-GB" sz="6600" dirty="0"/>
              <a:t>How can we remember to do the right things</a:t>
            </a:r>
            <a:r>
              <a:rPr lang="en-GB" sz="6600" dirty="0" smtClean="0"/>
              <a:t>?</a:t>
            </a:r>
            <a:endParaRPr lang="en-GB" sz="6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45" y="1390929"/>
            <a:ext cx="10673541" cy="889629"/>
          </a:xfrm>
        </p:spPr>
        <p:txBody>
          <a:bodyPr>
            <a:noAutofit/>
          </a:bodyPr>
          <a:lstStyle/>
          <a:p>
            <a:pPr algn="ctr"/>
            <a:r>
              <a:rPr lang="en-GB" sz="5400" dirty="0"/>
              <a:t/>
            </a:r>
            <a:br>
              <a:rPr lang="en-GB" sz="5400" dirty="0"/>
            </a:br>
            <a:r>
              <a:rPr lang="en-GB" sz="5400" dirty="0" smtClean="0"/>
              <a:t/>
            </a:r>
            <a:br>
              <a:rPr lang="en-GB" sz="5400" dirty="0" smtClean="0"/>
            </a:br>
            <a:r>
              <a:rPr lang="en-GB" sz="5400" dirty="0" smtClean="0"/>
              <a:t>Matthew 22: 1-10</a:t>
            </a:r>
            <a:br>
              <a:rPr lang="en-GB" sz="5400" dirty="0" smtClean="0"/>
            </a:br>
            <a:r>
              <a:rPr lang="en-GB" sz="5400" dirty="0" smtClean="0"/>
              <a:t/>
            </a:r>
            <a:br>
              <a:rPr lang="en-GB" sz="5400" dirty="0" smtClean="0"/>
            </a:br>
            <a:r>
              <a:rPr lang="en-GB" sz="5400" dirty="0"/>
              <a:t> </a:t>
            </a:r>
            <a:r>
              <a:rPr lang="en-GB" sz="5400" dirty="0" smtClean="0"/>
              <a:t>Invite </a:t>
            </a:r>
            <a:r>
              <a:rPr lang="en-GB" sz="5400" dirty="0"/>
              <a:t>everyone you can find to the </a:t>
            </a:r>
            <a:r>
              <a:rPr lang="en-GB" sz="5400" dirty="0" smtClean="0"/>
              <a:t>wedding</a:t>
            </a:r>
            <a:endParaRPr lang="en-GB" sz="5400" dirty="0"/>
          </a:p>
        </p:txBody>
      </p:sp>
      <p:sp>
        <p:nvSpPr>
          <p:cNvPr id="7" name="AutoShape 2" descr="Image result for traditional shepherd image"/>
          <p:cNvSpPr>
            <a:spLocks noChangeAspect="1" noChangeArrowheads="1"/>
          </p:cNvSpPr>
          <p:nvPr/>
        </p:nvSpPr>
        <p:spPr bwMode="auto">
          <a:xfrm>
            <a:off x="7486160" y="4109358"/>
            <a:ext cx="2828925"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pic>
        <p:nvPicPr>
          <p:cNvPr id="4" name="Picture 3"/>
          <p:cNvPicPr>
            <a:picLocks noChangeAspect="1"/>
          </p:cNvPicPr>
          <p:nvPr/>
        </p:nvPicPr>
        <p:blipFill>
          <a:blip r:embed="rId2"/>
          <a:stretch>
            <a:fillRect/>
          </a:stretch>
        </p:blipFill>
        <p:spPr>
          <a:xfrm>
            <a:off x="3972139" y="200414"/>
            <a:ext cx="4232940" cy="2381029"/>
          </a:xfrm>
          <a:prstGeom prst="rect">
            <a:avLst/>
          </a:prstGeom>
        </p:spPr>
      </p:pic>
    </p:spTree>
    <p:extLst>
      <p:ext uri="{BB962C8B-B14F-4D97-AF65-F5344CB8AC3E}">
        <p14:creationId xmlns:p14="http://schemas.microsoft.com/office/powerpoint/2010/main" val="1564047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779" y="116022"/>
            <a:ext cx="6096000" cy="2123658"/>
          </a:xfrm>
          <a:prstGeom prst="rect">
            <a:avLst/>
          </a:prstGeom>
        </p:spPr>
        <p:txBody>
          <a:bodyPr>
            <a:spAutoFit/>
          </a:bodyPr>
          <a:lstStyle/>
          <a:p>
            <a:r>
              <a:rPr lang="en-GB" sz="4400" dirty="0" smtClean="0">
                <a:solidFill>
                  <a:srgbClr val="333333"/>
                </a:solidFill>
                <a:latin typeface="Century Gothic" panose="020B0502020202020204" pitchFamily="34" charset="0"/>
              </a:rPr>
              <a:t>Who are the main characters in the parable?</a:t>
            </a:r>
            <a:endParaRPr lang="en-GB" sz="4400" dirty="0">
              <a:latin typeface="Century Gothic" panose="020B0502020202020204" pitchFamily="34" charset="0"/>
            </a:endParaRPr>
          </a:p>
        </p:txBody>
      </p:sp>
      <p:sp>
        <p:nvSpPr>
          <p:cNvPr id="11" name="TextBox 10"/>
          <p:cNvSpPr txBox="1"/>
          <p:nvPr/>
        </p:nvSpPr>
        <p:spPr>
          <a:xfrm>
            <a:off x="1795549" y="2568633"/>
            <a:ext cx="6176356" cy="707886"/>
          </a:xfrm>
          <a:prstGeom prst="rect">
            <a:avLst/>
          </a:prstGeom>
          <a:noFill/>
        </p:spPr>
        <p:txBody>
          <a:bodyPr wrap="square" rtlCol="0">
            <a:spAutoFit/>
          </a:bodyPr>
          <a:lstStyle/>
          <a:p>
            <a:r>
              <a:rPr lang="en-GB" sz="4000" dirty="0" smtClean="0"/>
              <a:t>The King</a:t>
            </a:r>
            <a:endParaRPr lang="en-GB" sz="4000" dirty="0"/>
          </a:p>
        </p:txBody>
      </p:sp>
      <p:sp>
        <p:nvSpPr>
          <p:cNvPr id="15" name="TextBox 14"/>
          <p:cNvSpPr txBox="1"/>
          <p:nvPr/>
        </p:nvSpPr>
        <p:spPr>
          <a:xfrm>
            <a:off x="1792779" y="4672889"/>
            <a:ext cx="4499956" cy="707886"/>
          </a:xfrm>
          <a:prstGeom prst="rect">
            <a:avLst/>
          </a:prstGeom>
          <a:noFill/>
        </p:spPr>
        <p:txBody>
          <a:bodyPr wrap="square" rtlCol="0">
            <a:spAutoFit/>
          </a:bodyPr>
          <a:lstStyle/>
          <a:p>
            <a:r>
              <a:rPr lang="en-GB" sz="4000" dirty="0" smtClean="0"/>
              <a:t>The servants</a:t>
            </a:r>
            <a:endParaRPr lang="en-GB" sz="4000" dirty="0"/>
          </a:p>
        </p:txBody>
      </p:sp>
      <p:sp>
        <p:nvSpPr>
          <p:cNvPr id="16" name="TextBox 15"/>
          <p:cNvSpPr txBox="1"/>
          <p:nvPr/>
        </p:nvSpPr>
        <p:spPr>
          <a:xfrm>
            <a:off x="1792779" y="5725017"/>
            <a:ext cx="3943003" cy="707886"/>
          </a:xfrm>
          <a:prstGeom prst="rect">
            <a:avLst/>
          </a:prstGeom>
          <a:noFill/>
        </p:spPr>
        <p:txBody>
          <a:bodyPr wrap="square" rtlCol="0">
            <a:spAutoFit/>
          </a:bodyPr>
          <a:lstStyle/>
          <a:p>
            <a:r>
              <a:rPr lang="en-GB" sz="4000" dirty="0" smtClean="0"/>
              <a:t>Everyone else</a:t>
            </a:r>
            <a:endParaRPr lang="en-GB" sz="4000" dirty="0"/>
          </a:p>
        </p:txBody>
      </p:sp>
      <p:sp>
        <p:nvSpPr>
          <p:cNvPr id="17" name="TextBox 16"/>
          <p:cNvSpPr txBox="1"/>
          <p:nvPr/>
        </p:nvSpPr>
        <p:spPr>
          <a:xfrm>
            <a:off x="1792779" y="3620761"/>
            <a:ext cx="5023657" cy="707886"/>
          </a:xfrm>
          <a:prstGeom prst="rect">
            <a:avLst/>
          </a:prstGeom>
          <a:noFill/>
        </p:spPr>
        <p:txBody>
          <a:bodyPr wrap="square" rtlCol="0">
            <a:spAutoFit/>
          </a:bodyPr>
          <a:lstStyle/>
          <a:p>
            <a:r>
              <a:rPr lang="en-GB" sz="4000" dirty="0" smtClean="0"/>
              <a:t>The invited guests</a:t>
            </a:r>
            <a:endParaRPr lang="en-GB" sz="4000" dirty="0"/>
          </a:p>
        </p:txBody>
      </p:sp>
      <p:pic>
        <p:nvPicPr>
          <p:cNvPr id="9" name="Picture 8" descr="You're Invited | A Sermon for Lent from Matthew 22:1-14"/>
          <p:cNvPicPr/>
          <p:nvPr/>
        </p:nvPicPr>
        <p:blipFill rotWithShape="1">
          <a:blip r:embed="rId2">
            <a:extLst>
              <a:ext uri="{28A0092B-C50C-407E-A947-70E740481C1C}">
                <a14:useLocalDpi xmlns:a14="http://schemas.microsoft.com/office/drawing/2010/main" val="0"/>
              </a:ext>
            </a:extLst>
          </a:blip>
          <a:srcRect l="15291" r="11403" b="12690"/>
          <a:stretch/>
        </p:blipFill>
        <p:spPr bwMode="auto">
          <a:xfrm>
            <a:off x="7248699" y="2326745"/>
            <a:ext cx="4200525" cy="37522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133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778" y="116022"/>
            <a:ext cx="7966363" cy="1446550"/>
          </a:xfrm>
          <a:prstGeom prst="rect">
            <a:avLst/>
          </a:prstGeom>
        </p:spPr>
        <p:txBody>
          <a:bodyPr wrap="square">
            <a:spAutoFit/>
          </a:bodyPr>
          <a:lstStyle/>
          <a:p>
            <a:r>
              <a:rPr lang="en-GB" sz="4400" dirty="0" smtClean="0">
                <a:solidFill>
                  <a:srgbClr val="333333"/>
                </a:solidFill>
                <a:latin typeface="Century Gothic" panose="020B0502020202020204" pitchFamily="34" charset="0"/>
              </a:rPr>
              <a:t>Who are the real characters in the story?</a:t>
            </a:r>
            <a:endParaRPr lang="en-GB" sz="4400" dirty="0">
              <a:latin typeface="Century Gothic" panose="020B0502020202020204" pitchFamily="34" charset="0"/>
            </a:endParaRPr>
          </a:p>
        </p:txBody>
      </p:sp>
      <p:sp>
        <p:nvSpPr>
          <p:cNvPr id="11" name="TextBox 10"/>
          <p:cNvSpPr txBox="1"/>
          <p:nvPr/>
        </p:nvSpPr>
        <p:spPr>
          <a:xfrm>
            <a:off x="1076497" y="1802046"/>
            <a:ext cx="4699462" cy="4401205"/>
          </a:xfrm>
          <a:prstGeom prst="rect">
            <a:avLst/>
          </a:prstGeom>
          <a:noFill/>
        </p:spPr>
        <p:txBody>
          <a:bodyPr wrap="square" rtlCol="0">
            <a:spAutoFit/>
          </a:bodyPr>
          <a:lstStyle/>
          <a:p>
            <a:r>
              <a:rPr lang="en-GB" sz="4000" dirty="0" smtClean="0"/>
              <a:t>The King</a:t>
            </a:r>
          </a:p>
          <a:p>
            <a:endParaRPr lang="en-GB" sz="4000" dirty="0" smtClean="0"/>
          </a:p>
          <a:p>
            <a:r>
              <a:rPr lang="en-GB" sz="4000" dirty="0"/>
              <a:t>The </a:t>
            </a:r>
            <a:r>
              <a:rPr lang="en-GB" sz="4000" dirty="0" smtClean="0"/>
              <a:t>invited guests</a:t>
            </a:r>
          </a:p>
          <a:p>
            <a:endParaRPr lang="en-GB" sz="4000" dirty="0"/>
          </a:p>
          <a:p>
            <a:r>
              <a:rPr lang="en-GB" sz="4000" dirty="0"/>
              <a:t>The </a:t>
            </a:r>
            <a:r>
              <a:rPr lang="en-GB" sz="4000" dirty="0" smtClean="0"/>
              <a:t>servants</a:t>
            </a:r>
          </a:p>
          <a:p>
            <a:endParaRPr lang="en-GB" sz="4000" dirty="0" smtClean="0"/>
          </a:p>
          <a:p>
            <a:r>
              <a:rPr lang="en-GB" sz="4000" dirty="0" smtClean="0"/>
              <a:t>Everyone else</a:t>
            </a:r>
          </a:p>
        </p:txBody>
      </p:sp>
      <p:sp>
        <p:nvSpPr>
          <p:cNvPr id="8" name="TextBox 7"/>
          <p:cNvSpPr txBox="1"/>
          <p:nvPr/>
        </p:nvSpPr>
        <p:spPr>
          <a:xfrm>
            <a:off x="6142505" y="1802046"/>
            <a:ext cx="4051069" cy="707886"/>
          </a:xfrm>
          <a:prstGeom prst="rect">
            <a:avLst/>
          </a:prstGeom>
          <a:noFill/>
        </p:spPr>
        <p:txBody>
          <a:bodyPr wrap="square" rtlCol="0">
            <a:spAutoFit/>
          </a:bodyPr>
          <a:lstStyle/>
          <a:p>
            <a:r>
              <a:rPr lang="en-GB" sz="4000" dirty="0" smtClean="0"/>
              <a:t>God</a:t>
            </a:r>
          </a:p>
        </p:txBody>
      </p:sp>
      <p:sp>
        <p:nvSpPr>
          <p:cNvPr id="4" name="TextBox 3"/>
          <p:cNvSpPr txBox="1"/>
          <p:nvPr/>
        </p:nvSpPr>
        <p:spPr>
          <a:xfrm>
            <a:off x="6142505" y="3068547"/>
            <a:ext cx="5910950" cy="661720"/>
          </a:xfrm>
          <a:prstGeom prst="rect">
            <a:avLst/>
          </a:prstGeom>
          <a:noFill/>
        </p:spPr>
        <p:txBody>
          <a:bodyPr wrap="square" rtlCol="0">
            <a:spAutoFit/>
          </a:bodyPr>
          <a:lstStyle/>
          <a:p>
            <a:r>
              <a:rPr lang="en-GB" sz="3700" dirty="0" smtClean="0"/>
              <a:t>Chief priests and leaders </a:t>
            </a:r>
            <a:endParaRPr lang="en-GB" sz="3700" dirty="0"/>
          </a:p>
        </p:txBody>
      </p:sp>
      <p:sp>
        <p:nvSpPr>
          <p:cNvPr id="6" name="Rectangle 5"/>
          <p:cNvSpPr/>
          <p:nvPr/>
        </p:nvSpPr>
        <p:spPr>
          <a:xfrm>
            <a:off x="6142505" y="4188208"/>
            <a:ext cx="3352200" cy="707886"/>
          </a:xfrm>
          <a:prstGeom prst="rect">
            <a:avLst/>
          </a:prstGeom>
        </p:spPr>
        <p:txBody>
          <a:bodyPr wrap="none">
            <a:spAutoFit/>
          </a:bodyPr>
          <a:lstStyle/>
          <a:p>
            <a:r>
              <a:rPr lang="en-GB" sz="4000" dirty="0" smtClean="0"/>
              <a:t>The Prophets</a:t>
            </a:r>
            <a:endParaRPr lang="en-GB" sz="4000" dirty="0"/>
          </a:p>
        </p:txBody>
      </p:sp>
      <p:sp>
        <p:nvSpPr>
          <p:cNvPr id="7" name="TextBox 6"/>
          <p:cNvSpPr txBox="1"/>
          <p:nvPr/>
        </p:nvSpPr>
        <p:spPr>
          <a:xfrm>
            <a:off x="6142505" y="5495365"/>
            <a:ext cx="2377440" cy="707886"/>
          </a:xfrm>
          <a:prstGeom prst="rect">
            <a:avLst/>
          </a:prstGeom>
          <a:noFill/>
        </p:spPr>
        <p:txBody>
          <a:bodyPr wrap="square" rtlCol="0">
            <a:spAutoFit/>
          </a:bodyPr>
          <a:lstStyle/>
          <a:p>
            <a:r>
              <a:rPr lang="en-GB" sz="4000" dirty="0" smtClean="0"/>
              <a:t>Us</a:t>
            </a:r>
            <a:endParaRPr lang="en-GB" sz="4000" dirty="0"/>
          </a:p>
        </p:txBody>
      </p:sp>
    </p:spTree>
    <p:extLst>
      <p:ext uri="{BB962C8B-B14F-4D97-AF65-F5344CB8AC3E}">
        <p14:creationId xmlns:p14="http://schemas.microsoft.com/office/powerpoint/2010/main" val="409010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7234" y="412354"/>
            <a:ext cx="9784081" cy="88962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800" dirty="0" smtClean="0"/>
              <a:t>Message?</a:t>
            </a:r>
            <a:endParaRPr lang="en-GB" sz="4800" dirty="0"/>
          </a:p>
        </p:txBody>
      </p:sp>
      <p:sp>
        <p:nvSpPr>
          <p:cNvPr id="2" name="TextBox 1"/>
          <p:cNvSpPr txBox="1"/>
          <p:nvPr/>
        </p:nvSpPr>
        <p:spPr>
          <a:xfrm>
            <a:off x="665018" y="1301983"/>
            <a:ext cx="11338559" cy="4401205"/>
          </a:xfrm>
          <a:prstGeom prst="rect">
            <a:avLst/>
          </a:prstGeom>
          <a:noFill/>
        </p:spPr>
        <p:txBody>
          <a:bodyPr wrap="square" rtlCol="0">
            <a:spAutoFit/>
          </a:bodyPr>
          <a:lstStyle/>
          <a:p>
            <a:r>
              <a:rPr lang="en-GB" sz="4000" dirty="0"/>
              <a:t>God invites us </a:t>
            </a:r>
            <a:r>
              <a:rPr lang="en-GB" sz="4000" dirty="0" smtClean="0"/>
              <a:t>all to </a:t>
            </a:r>
            <a:r>
              <a:rPr lang="en-GB" sz="4000" dirty="0"/>
              <a:t>his </a:t>
            </a:r>
            <a:r>
              <a:rPr lang="en-GB" sz="4000" dirty="0" smtClean="0"/>
              <a:t>feast</a:t>
            </a:r>
          </a:p>
          <a:p>
            <a:endParaRPr lang="en-GB" sz="4000" dirty="0" smtClean="0"/>
          </a:p>
          <a:p>
            <a:r>
              <a:rPr lang="en-GB" sz="4000" dirty="0" smtClean="0"/>
              <a:t>Not everyone will get in</a:t>
            </a:r>
          </a:p>
          <a:p>
            <a:endParaRPr lang="en-GB" sz="4000" dirty="0" smtClean="0"/>
          </a:p>
          <a:p>
            <a:r>
              <a:rPr lang="en-GB" sz="4000" dirty="0" smtClean="0"/>
              <a:t>Some </a:t>
            </a:r>
            <a:r>
              <a:rPr lang="en-GB" sz="4000" dirty="0"/>
              <a:t>who </a:t>
            </a:r>
            <a:r>
              <a:rPr lang="en-GB" sz="4000" dirty="0" smtClean="0"/>
              <a:t>assume will be disappointed</a:t>
            </a:r>
          </a:p>
          <a:p>
            <a:endParaRPr lang="en-GB" sz="4000" dirty="0" smtClean="0"/>
          </a:p>
          <a:p>
            <a:r>
              <a:rPr lang="en-GB" sz="4000" dirty="0" smtClean="0"/>
              <a:t>Others will be invited </a:t>
            </a:r>
            <a:r>
              <a:rPr lang="en-GB" sz="4000" dirty="0"/>
              <a:t>in their </a:t>
            </a:r>
            <a:r>
              <a:rPr lang="en-GB" sz="4000" dirty="0" smtClean="0"/>
              <a:t>place</a:t>
            </a:r>
            <a:endParaRPr lang="en-GB" sz="4000" dirty="0"/>
          </a:p>
        </p:txBody>
      </p:sp>
    </p:spTree>
    <p:extLst>
      <p:ext uri="{BB962C8B-B14F-4D97-AF65-F5344CB8AC3E}">
        <p14:creationId xmlns:p14="http://schemas.microsoft.com/office/powerpoint/2010/main" val="2606342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54480" y="225940"/>
            <a:ext cx="10332720" cy="4339650"/>
          </a:xfrm>
          <a:prstGeom prst="rect">
            <a:avLst/>
          </a:prstGeom>
          <a:noFill/>
        </p:spPr>
        <p:txBody>
          <a:bodyPr wrap="square" rtlCol="0">
            <a:spAutoFit/>
          </a:bodyPr>
          <a:lstStyle/>
          <a:p>
            <a:r>
              <a:rPr lang="en-GB" sz="6600" dirty="0" smtClean="0"/>
              <a:t>For next week - My question to you…</a:t>
            </a:r>
          </a:p>
          <a:p>
            <a:endParaRPr lang="en-GB" sz="3600" dirty="0"/>
          </a:p>
          <a:p>
            <a:r>
              <a:rPr lang="en-GB" sz="5400" dirty="0" smtClean="0"/>
              <a:t>How can we be sure to be on the VIP list?</a:t>
            </a:r>
            <a:endParaRPr lang="en-GB" sz="5400" dirty="0"/>
          </a:p>
        </p:txBody>
      </p:sp>
    </p:spTree>
    <p:extLst>
      <p:ext uri="{BB962C8B-B14F-4D97-AF65-F5344CB8AC3E}">
        <p14:creationId xmlns:p14="http://schemas.microsoft.com/office/powerpoint/2010/main" val="1928605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354" y="667202"/>
            <a:ext cx="9671704" cy="1280890"/>
          </a:xfrm>
        </p:spPr>
        <p:txBody>
          <a:bodyPr>
            <a:noAutofit/>
          </a:bodyPr>
          <a:lstStyle/>
          <a:p>
            <a:r>
              <a:rPr lang="en-GB" dirty="0"/>
              <a:t>Dear </a:t>
            </a:r>
            <a:r>
              <a:rPr lang="en-GB" dirty="0" smtClean="0"/>
              <a:t>Lord,</a:t>
            </a:r>
            <a:br>
              <a:rPr lang="en-GB" dirty="0" smtClean="0"/>
            </a:br>
            <a:r>
              <a:rPr lang="en-GB" dirty="0" smtClean="0"/>
              <a:t/>
            </a:r>
            <a:br>
              <a:rPr lang="en-GB" dirty="0" smtClean="0"/>
            </a:br>
            <a:r>
              <a:rPr lang="en-GB" dirty="0" smtClean="0"/>
              <a:t>Help </a:t>
            </a:r>
            <a:r>
              <a:rPr lang="en-GB" dirty="0"/>
              <a:t>us </a:t>
            </a:r>
            <a:r>
              <a:rPr lang="en-GB" dirty="0" smtClean="0"/>
              <a:t>to listen to your words.  Help us to choose to do the right things with our lives so that we can get an invitation to </a:t>
            </a:r>
            <a:r>
              <a:rPr lang="en-GB" dirty="0" smtClean="0"/>
              <a:t>your ultimate </a:t>
            </a:r>
            <a:r>
              <a:rPr lang="en-GB" dirty="0" smtClean="0"/>
              <a:t>‘party’.</a:t>
            </a:r>
            <a:r>
              <a:rPr lang="en-GB" dirty="0"/>
              <a:t/>
            </a:r>
            <a:br>
              <a:rPr lang="en-GB" dirty="0"/>
            </a:br>
            <a:r>
              <a:rPr lang="en-GB" dirty="0" smtClean="0"/>
              <a:t/>
            </a:r>
            <a:br>
              <a:rPr lang="en-GB" dirty="0" smtClean="0"/>
            </a:br>
            <a:r>
              <a:rPr lang="en-GB" dirty="0" smtClean="0"/>
              <a:t>Amen</a:t>
            </a:r>
            <a:endParaRPr lang="en-GB" dirty="0"/>
          </a:p>
        </p:txBody>
      </p:sp>
    </p:spTree>
    <p:extLst>
      <p:ext uri="{BB962C8B-B14F-4D97-AF65-F5344CB8AC3E}">
        <p14:creationId xmlns:p14="http://schemas.microsoft.com/office/powerpoint/2010/main" val="2858352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984</TotalTime>
  <Words>186</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Wisp</vt:lpstr>
      <vt:lpstr>Gospel Collective Worship Assembly  28th Sunday in Ordinary Time.</vt:lpstr>
      <vt:lpstr>PowerPoint Presentation</vt:lpstr>
      <vt:lpstr>  Matthew 22: 1-10   Invite everyone you can find to the wedding</vt:lpstr>
      <vt:lpstr>PowerPoint Presentation</vt:lpstr>
      <vt:lpstr>PowerPoint Presentation</vt:lpstr>
      <vt:lpstr>PowerPoint Presentation</vt:lpstr>
      <vt:lpstr>PowerPoint Presentation</vt:lpstr>
      <vt:lpstr>Dear Lord,  Help us to listen to your words.  Help us to choose to do the right things with our lives so that we can get an invitation to your ultimate ‘party’.  Amen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Sunday of Easter.</dc:title>
  <dc:creator>ben</dc:creator>
  <cp:lastModifiedBy>Headteacher</cp:lastModifiedBy>
  <cp:revision>114</cp:revision>
  <dcterms:created xsi:type="dcterms:W3CDTF">2017-05-05T10:09:00Z</dcterms:created>
  <dcterms:modified xsi:type="dcterms:W3CDTF">2023-10-06T16:26:29Z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2057-10.2.0.6020</vt:lpwstr>
  </property>
</Properties>
</file>