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7" r:id="rId4"/>
    <p:sldId id="286" r:id="rId5"/>
    <p:sldId id="285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870" y="1781432"/>
            <a:ext cx="10400741" cy="2262781"/>
          </a:xfrm>
        </p:spPr>
        <p:txBody>
          <a:bodyPr/>
          <a:lstStyle/>
          <a:p>
            <a:pPr algn="ctr"/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Sunday in Ordinary Time.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89" y="5411693"/>
            <a:ext cx="8915399" cy="1126283"/>
          </a:xfrm>
        </p:spPr>
        <p:txBody>
          <a:bodyPr/>
          <a:lstStyle/>
          <a:p>
            <a:r>
              <a:rPr lang="en-GB" dirty="0" smtClean="0"/>
              <a:t>Monday 19</a:t>
            </a:r>
            <a:r>
              <a:rPr lang="en-GB" baseline="30000" dirty="0" smtClean="0"/>
              <a:t>th</a:t>
            </a:r>
            <a:r>
              <a:rPr lang="en-GB" dirty="0" smtClean="0"/>
              <a:t> October </a:t>
            </a:r>
            <a:r>
              <a:rPr lang="en-GB" dirty="0" smtClean="0"/>
              <a:t>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From last week, my question to you was…</a:t>
            </a:r>
          </a:p>
          <a:p>
            <a:endParaRPr lang="en-GB" sz="6600" dirty="0"/>
          </a:p>
          <a:p>
            <a:r>
              <a:rPr lang="en-GB" sz="6600" dirty="0"/>
              <a:t>How can you give back to God?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5" y="1390929"/>
            <a:ext cx="10673541" cy="889629"/>
          </a:xfrm>
        </p:spPr>
        <p:txBody>
          <a:bodyPr>
            <a:noAutofit/>
          </a:bodyPr>
          <a:lstStyle/>
          <a:p>
            <a:pPr algn="ctr"/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 smtClean="0"/>
              <a:t>Matthew 22: 34-39</a:t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/>
              <a:t>“You must love the Lord your God and your neighbour as yourself</a:t>
            </a:r>
            <a:r>
              <a:rPr lang="en-GB" sz="5400" dirty="0" smtClean="0"/>
              <a:t>.”</a:t>
            </a:r>
            <a:endParaRPr lang="en-GB" sz="5400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859" y="326275"/>
            <a:ext cx="3166111" cy="159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858" y="257695"/>
            <a:ext cx="98256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Background information…</a:t>
            </a:r>
          </a:p>
          <a:p>
            <a:endParaRPr lang="en-GB" sz="3600" dirty="0"/>
          </a:p>
          <a:p>
            <a:r>
              <a:rPr lang="en-GB" sz="3600" dirty="0" smtClean="0"/>
              <a:t>The </a:t>
            </a:r>
            <a:r>
              <a:rPr lang="en-GB" sz="3600" dirty="0"/>
              <a:t>Torah had over six hundred laws about how to live your life.</a:t>
            </a:r>
          </a:p>
          <a:p>
            <a:endParaRPr lang="en-GB" sz="3600" dirty="0" smtClean="0"/>
          </a:p>
          <a:p>
            <a:r>
              <a:rPr lang="en-GB" sz="3600" dirty="0" smtClean="0"/>
              <a:t>Some </a:t>
            </a:r>
            <a:r>
              <a:rPr lang="en-GB" sz="3600" dirty="0"/>
              <a:t>were totally impractical for ordinary people</a:t>
            </a:r>
            <a:r>
              <a:rPr lang="en-GB" sz="3600" dirty="0" smtClean="0"/>
              <a:t>.</a:t>
            </a:r>
          </a:p>
          <a:p>
            <a:endParaRPr lang="en-GB" sz="3600" dirty="0"/>
          </a:p>
          <a:p>
            <a:r>
              <a:rPr lang="en-GB" sz="3600" dirty="0"/>
              <a:t>People were taught the better you kept the law, the better God loved </a:t>
            </a:r>
            <a:r>
              <a:rPr lang="en-GB" sz="3600" dirty="0" smtClean="0"/>
              <a:t>you.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213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001" y="1459758"/>
            <a:ext cx="9784081" cy="889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/>
              <a:t>Jesus sums up all the </a:t>
            </a:r>
            <a:r>
              <a:rPr lang="en-GB" sz="4800" dirty="0" smtClean="0"/>
              <a:t>laws…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897773" y="3014360"/>
            <a:ext cx="107899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You must love the Lord your God with all your heart, your soul and your mind.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You must love your neighbour, as you love yourself.</a:t>
            </a:r>
          </a:p>
        </p:txBody>
      </p:sp>
    </p:spTree>
    <p:extLst>
      <p:ext uri="{BB962C8B-B14F-4D97-AF65-F5344CB8AC3E}">
        <p14:creationId xmlns:p14="http://schemas.microsoft.com/office/powerpoint/2010/main" val="26063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54" y="667202"/>
            <a:ext cx="9671704" cy="1280890"/>
          </a:xfrm>
        </p:spPr>
        <p:txBody>
          <a:bodyPr>
            <a:noAutofit/>
          </a:bodyPr>
          <a:lstStyle/>
          <a:p>
            <a:r>
              <a:rPr lang="en-GB" dirty="0"/>
              <a:t>Dear </a:t>
            </a:r>
            <a:r>
              <a:rPr lang="en-GB" dirty="0" smtClean="0"/>
              <a:t>Lord,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Help us to remember that obeying Your simplest laws will make our world a better place.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3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1008</TotalTime>
  <Words>151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30th Sunday in Ordinary Time.</vt:lpstr>
      <vt:lpstr>PowerPoint Presentation</vt:lpstr>
      <vt:lpstr> Matthew 22: 34-39  “You must love the Lord your God and your neighbour as yourself.”</vt:lpstr>
      <vt:lpstr>PowerPoint Presentation</vt:lpstr>
      <vt:lpstr>PowerPoint Presentation</vt:lpstr>
      <vt:lpstr>Dear Lord,  Help us to remember that obeying Your simplest laws will make our world a better place.   Amen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119</cp:revision>
  <dcterms:created xsi:type="dcterms:W3CDTF">2017-05-05T10:09:00Z</dcterms:created>
  <dcterms:modified xsi:type="dcterms:W3CDTF">2023-10-27T09:37:16Z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2057-10.2.0.6020</vt:lpwstr>
  </property>
</Properties>
</file>