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7" r:id="rId3"/>
    <p:sldId id="289" r:id="rId4"/>
    <p:sldId id="286" r:id="rId5"/>
    <p:sldId id="285" r:id="rId6"/>
    <p:sldId id="293" r:id="rId7"/>
    <p:sldId id="290" r:id="rId8"/>
    <p:sldId id="291" r:id="rId9"/>
    <p:sldId id="292" r:id="rId10"/>
    <p:sldId id="28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115" d="100"/>
          <a:sy n="115" d="100"/>
        </p:scale>
        <p:origin x="25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t>10/30/2023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t>10/30/2023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t>10/30/2023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t>10/30/2023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3870" y="1781432"/>
            <a:ext cx="10400741" cy="2262781"/>
          </a:xfrm>
        </p:spPr>
        <p:txBody>
          <a:bodyPr/>
          <a:lstStyle/>
          <a:p>
            <a:pPr algn="ctr"/>
            <a:r>
              <a:rPr lang="en-GB" dirty="0" smtClean="0"/>
              <a:t>31</a:t>
            </a:r>
            <a:r>
              <a:rPr lang="en-GB" baseline="30000" dirty="0" smtClean="0"/>
              <a:t>st</a:t>
            </a:r>
            <a:r>
              <a:rPr lang="en-GB" dirty="0" smtClean="0"/>
              <a:t> Sunday in Ordinary Time.</a:t>
            </a:r>
            <a:endParaRPr lang="en-GB" dirty="0"/>
          </a:p>
        </p:txBody>
      </p:sp>
      <p:sp>
        <p:nvSpPr>
          <p:cNvPr id="3" name="Subtitle 2"/>
          <p:cNvSpPr>
            <a:spLocks noGrp="1"/>
          </p:cNvSpPr>
          <p:nvPr>
            <p:ph type="subTitle" idx="1"/>
          </p:nvPr>
        </p:nvSpPr>
        <p:spPr>
          <a:xfrm>
            <a:off x="1386489" y="5411693"/>
            <a:ext cx="8915399" cy="1126283"/>
          </a:xfrm>
        </p:spPr>
        <p:txBody>
          <a:bodyPr/>
          <a:lstStyle/>
          <a:p>
            <a:r>
              <a:rPr lang="en-GB" dirty="0" smtClean="0"/>
              <a:t>Monday 30</a:t>
            </a:r>
            <a:r>
              <a:rPr lang="en-GB" baseline="30000" dirty="0" smtClean="0"/>
              <a:t>th</a:t>
            </a:r>
            <a:r>
              <a:rPr lang="en-GB" dirty="0" smtClean="0"/>
              <a:t> October 2023</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354" y="667202"/>
            <a:ext cx="9671704" cy="1280890"/>
          </a:xfrm>
        </p:spPr>
        <p:txBody>
          <a:bodyPr>
            <a:noAutofit/>
          </a:bodyPr>
          <a:lstStyle/>
          <a:p>
            <a:r>
              <a:rPr lang="en-GB" dirty="0"/>
              <a:t>Dear </a:t>
            </a:r>
            <a:r>
              <a:rPr lang="en-GB" dirty="0" smtClean="0"/>
              <a:t>Lord,</a:t>
            </a:r>
            <a:br>
              <a:rPr lang="en-GB" dirty="0" smtClean="0"/>
            </a:br>
            <a:r>
              <a:rPr lang="en-GB" dirty="0" smtClean="0"/>
              <a:t/>
            </a:r>
            <a:br>
              <a:rPr lang="en-GB" dirty="0" smtClean="0"/>
            </a:br>
            <a:r>
              <a:rPr lang="en-GB" dirty="0" smtClean="0"/>
              <a:t>We pray for the wisdom </a:t>
            </a:r>
            <a:r>
              <a:rPr lang="en-GB" dirty="0"/>
              <a:t>to grow to be people who humbly serve others as Jesus taught. </a:t>
            </a:r>
            <a:r>
              <a:rPr lang="en-GB" dirty="0" smtClean="0"/>
              <a:t/>
            </a:r>
            <a:br>
              <a:rPr lang="en-GB" dirty="0" smtClean="0"/>
            </a:br>
            <a:r>
              <a:rPr lang="en-GB" dirty="0"/>
              <a:t/>
            </a:r>
            <a:br>
              <a:rPr lang="en-GB" dirty="0"/>
            </a:br>
            <a:r>
              <a:rPr lang="en-GB" dirty="0" smtClean="0"/>
              <a:t>Amen</a:t>
            </a:r>
            <a:endParaRPr lang="en-GB" dirty="0"/>
          </a:p>
        </p:txBody>
      </p:sp>
    </p:spTree>
    <p:extLst>
      <p:ext uri="{BB962C8B-B14F-4D97-AF65-F5344CB8AC3E}">
        <p14:creationId xmlns:p14="http://schemas.microsoft.com/office/powerpoint/2010/main" val="2858352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2" descr="Image result for traditional shepherd image"/>
          <p:cNvSpPr>
            <a:spLocks noChangeAspect="1" noChangeArrowheads="1"/>
          </p:cNvSpPr>
          <p:nvPr/>
        </p:nvSpPr>
        <p:spPr bwMode="auto">
          <a:xfrm>
            <a:off x="7486160" y="4109358"/>
            <a:ext cx="28289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sp>
        <p:nvSpPr>
          <p:cNvPr id="5" name="AutoShape 2" descr="Keane insists Man United should sign Harry Ka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p:cNvPicPr>
            <a:picLocks noChangeAspect="1"/>
          </p:cNvPicPr>
          <p:nvPr/>
        </p:nvPicPr>
        <p:blipFill>
          <a:blip r:embed="rId2"/>
          <a:stretch>
            <a:fillRect/>
          </a:stretch>
        </p:blipFill>
        <p:spPr>
          <a:xfrm>
            <a:off x="6898981" y="650595"/>
            <a:ext cx="2222807" cy="2033868"/>
          </a:xfrm>
          <a:prstGeom prst="rect">
            <a:avLst/>
          </a:prstGeom>
        </p:spPr>
      </p:pic>
      <p:pic>
        <p:nvPicPr>
          <p:cNvPr id="10" name="Picture 9"/>
          <p:cNvPicPr>
            <a:picLocks noChangeAspect="1"/>
          </p:cNvPicPr>
          <p:nvPr/>
        </p:nvPicPr>
        <p:blipFill>
          <a:blip r:embed="rId3"/>
          <a:stretch>
            <a:fillRect/>
          </a:stretch>
        </p:blipFill>
        <p:spPr>
          <a:xfrm>
            <a:off x="7194860" y="3998741"/>
            <a:ext cx="1631051" cy="2231575"/>
          </a:xfrm>
          <a:prstGeom prst="rect">
            <a:avLst/>
          </a:prstGeom>
        </p:spPr>
      </p:pic>
      <p:pic>
        <p:nvPicPr>
          <p:cNvPr id="12" name="Picture 11"/>
          <p:cNvPicPr>
            <a:picLocks noChangeAspect="1"/>
          </p:cNvPicPr>
          <p:nvPr/>
        </p:nvPicPr>
        <p:blipFill>
          <a:blip r:embed="rId4"/>
          <a:stretch>
            <a:fillRect/>
          </a:stretch>
        </p:blipFill>
        <p:spPr>
          <a:xfrm>
            <a:off x="2241466" y="3926743"/>
            <a:ext cx="1710575" cy="2203553"/>
          </a:xfrm>
          <a:prstGeom prst="rect">
            <a:avLst/>
          </a:prstGeom>
        </p:spPr>
      </p:pic>
      <p:pic>
        <p:nvPicPr>
          <p:cNvPr id="13" name="Picture 12"/>
          <p:cNvPicPr>
            <a:picLocks noChangeAspect="1"/>
          </p:cNvPicPr>
          <p:nvPr/>
        </p:nvPicPr>
        <p:blipFill>
          <a:blip r:embed="rId5"/>
          <a:stretch>
            <a:fillRect/>
          </a:stretch>
        </p:blipFill>
        <p:spPr>
          <a:xfrm>
            <a:off x="2545606" y="507075"/>
            <a:ext cx="1731146" cy="2320909"/>
          </a:xfrm>
          <a:prstGeom prst="rect">
            <a:avLst/>
          </a:prstGeom>
        </p:spPr>
      </p:pic>
      <p:sp>
        <p:nvSpPr>
          <p:cNvPr id="15" name="TextBox 14"/>
          <p:cNvSpPr txBox="1"/>
          <p:nvPr/>
        </p:nvSpPr>
        <p:spPr>
          <a:xfrm>
            <a:off x="2344189" y="2956881"/>
            <a:ext cx="6777599" cy="769441"/>
          </a:xfrm>
          <a:prstGeom prst="rect">
            <a:avLst/>
          </a:prstGeom>
          <a:noFill/>
        </p:spPr>
        <p:txBody>
          <a:bodyPr wrap="square" rtlCol="0">
            <a:spAutoFit/>
          </a:bodyPr>
          <a:lstStyle/>
          <a:p>
            <a:r>
              <a:rPr lang="en-US" sz="4400" dirty="0" smtClean="0"/>
              <a:t>Who are these people?</a:t>
            </a:r>
            <a:endParaRPr lang="en-GB" sz="4400" dirty="0"/>
          </a:p>
        </p:txBody>
      </p:sp>
    </p:spTree>
    <p:extLst>
      <p:ext uri="{BB962C8B-B14F-4D97-AF65-F5344CB8AC3E}">
        <p14:creationId xmlns:p14="http://schemas.microsoft.com/office/powerpoint/2010/main" val="1564047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145" y="1390929"/>
            <a:ext cx="10673541" cy="889629"/>
          </a:xfrm>
        </p:spPr>
        <p:txBody>
          <a:bodyPr>
            <a:noAutofit/>
          </a:bodyPr>
          <a:lstStyle/>
          <a:p>
            <a:pPr algn="ctr"/>
            <a:r>
              <a:rPr lang="en-GB" sz="5400" dirty="0"/>
              <a:t/>
            </a:r>
            <a:br>
              <a:rPr lang="en-GB" sz="5400" dirty="0"/>
            </a:br>
            <a:r>
              <a:rPr lang="en-GB" sz="5400" dirty="0" smtClean="0"/>
              <a:t>Matthew 23: 1-12</a:t>
            </a:r>
            <a:br>
              <a:rPr lang="en-GB" sz="5400" dirty="0" smtClean="0"/>
            </a:br>
            <a:r>
              <a:rPr lang="en-GB" sz="5400" dirty="0" smtClean="0"/>
              <a:t/>
            </a:r>
            <a:br>
              <a:rPr lang="en-GB" sz="5400" dirty="0" smtClean="0"/>
            </a:br>
            <a:r>
              <a:rPr lang="en-GB" sz="5400" dirty="0"/>
              <a:t>“They do not practise what they preach</a:t>
            </a:r>
            <a:r>
              <a:rPr lang="en-GB" sz="5400" dirty="0" smtClean="0"/>
              <a:t>.”</a:t>
            </a:r>
            <a:endParaRPr lang="en-GB" sz="5400" dirty="0"/>
          </a:p>
        </p:txBody>
      </p:sp>
      <p:sp>
        <p:nvSpPr>
          <p:cNvPr id="7" name="AutoShape 2" descr="Image result for traditional shepherd image"/>
          <p:cNvSpPr>
            <a:spLocks noChangeAspect="1" noChangeArrowheads="1"/>
          </p:cNvSpPr>
          <p:nvPr/>
        </p:nvSpPr>
        <p:spPr bwMode="auto">
          <a:xfrm>
            <a:off x="7486160" y="4109358"/>
            <a:ext cx="2828925" cy="1838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GB"/>
          </a:p>
        </p:txBody>
      </p:sp>
      <p:pic>
        <p:nvPicPr>
          <p:cNvPr id="3" name="Picture 2"/>
          <p:cNvPicPr>
            <a:picLocks noChangeAspect="1"/>
          </p:cNvPicPr>
          <p:nvPr/>
        </p:nvPicPr>
        <p:blipFill>
          <a:blip r:embed="rId2"/>
          <a:stretch>
            <a:fillRect/>
          </a:stretch>
        </p:blipFill>
        <p:spPr>
          <a:xfrm>
            <a:off x="4501859" y="326275"/>
            <a:ext cx="3166111" cy="1595140"/>
          </a:xfrm>
          <a:prstGeom prst="rect">
            <a:avLst/>
          </a:prstGeom>
        </p:spPr>
      </p:pic>
    </p:spTree>
    <p:extLst>
      <p:ext uri="{BB962C8B-B14F-4D97-AF65-F5344CB8AC3E}">
        <p14:creationId xmlns:p14="http://schemas.microsoft.com/office/powerpoint/2010/main" val="1189764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7236" y="1080656"/>
            <a:ext cx="9825644" cy="3785652"/>
          </a:xfrm>
          <a:prstGeom prst="rect">
            <a:avLst/>
          </a:prstGeom>
        </p:spPr>
        <p:txBody>
          <a:bodyPr wrap="square">
            <a:spAutoFit/>
          </a:bodyPr>
          <a:lstStyle/>
          <a:p>
            <a:r>
              <a:rPr lang="en-GB" sz="4800" dirty="0"/>
              <a:t>What does Jesus tell the crowd about some of their religious </a:t>
            </a:r>
            <a:r>
              <a:rPr lang="en-GB" sz="4800" dirty="0" smtClean="0"/>
              <a:t>leaders?</a:t>
            </a:r>
          </a:p>
          <a:p>
            <a:endParaRPr lang="en-GB" sz="4800" dirty="0"/>
          </a:p>
          <a:p>
            <a:r>
              <a:rPr lang="en-GB" sz="4800" dirty="0" smtClean="0"/>
              <a:t>Why</a:t>
            </a:r>
            <a:r>
              <a:rPr lang="en-GB" sz="4800" dirty="0"/>
              <a:t>?</a:t>
            </a:r>
          </a:p>
        </p:txBody>
      </p:sp>
    </p:spTree>
    <p:extLst>
      <p:ext uri="{BB962C8B-B14F-4D97-AF65-F5344CB8AC3E}">
        <p14:creationId xmlns:p14="http://schemas.microsoft.com/office/powerpoint/2010/main" val="2121335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3656" y="1384944"/>
            <a:ext cx="9784081" cy="889629"/>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4800" dirty="0"/>
              <a:t>Jesus then tells the crowd what characteristic he looks for in a good </a:t>
            </a:r>
            <a:r>
              <a:rPr lang="en-GB" sz="4800" dirty="0" smtClean="0"/>
              <a:t>leader.</a:t>
            </a:r>
          </a:p>
          <a:p>
            <a:pPr algn="ctr"/>
            <a:endParaRPr lang="en-GB" sz="4800" dirty="0"/>
          </a:p>
          <a:p>
            <a:pPr algn="ctr"/>
            <a:r>
              <a:rPr lang="en-GB" sz="4800" dirty="0" smtClean="0"/>
              <a:t>What </a:t>
            </a:r>
            <a:r>
              <a:rPr lang="en-GB" sz="4800" dirty="0"/>
              <a:t>does he say?</a:t>
            </a:r>
          </a:p>
        </p:txBody>
      </p:sp>
    </p:spTree>
    <p:extLst>
      <p:ext uri="{BB962C8B-B14F-4D97-AF65-F5344CB8AC3E}">
        <p14:creationId xmlns:p14="http://schemas.microsoft.com/office/powerpoint/2010/main" val="2606342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54480" y="225940"/>
            <a:ext cx="10332720" cy="4339650"/>
          </a:xfrm>
          <a:prstGeom prst="rect">
            <a:avLst/>
          </a:prstGeom>
          <a:noFill/>
        </p:spPr>
        <p:txBody>
          <a:bodyPr wrap="square" rtlCol="0">
            <a:spAutoFit/>
          </a:bodyPr>
          <a:lstStyle/>
          <a:p>
            <a:r>
              <a:rPr lang="en-GB" sz="6600" dirty="0" smtClean="0"/>
              <a:t>For next week - My question to you…</a:t>
            </a:r>
          </a:p>
          <a:p>
            <a:endParaRPr lang="en-GB" sz="3600" dirty="0"/>
          </a:p>
          <a:p>
            <a:pPr algn="ctr"/>
            <a:endParaRPr lang="en-GB" sz="5400" dirty="0" smtClean="0"/>
          </a:p>
          <a:p>
            <a:pPr algn="ctr"/>
            <a:r>
              <a:rPr lang="en-GB" sz="5400" dirty="0" smtClean="0"/>
              <a:t>How can we serve?</a:t>
            </a:r>
            <a:endParaRPr lang="en-GB" sz="5400" dirty="0"/>
          </a:p>
        </p:txBody>
      </p:sp>
    </p:spTree>
    <p:extLst>
      <p:ext uri="{BB962C8B-B14F-4D97-AF65-F5344CB8AC3E}">
        <p14:creationId xmlns:p14="http://schemas.microsoft.com/office/powerpoint/2010/main" val="1143351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7156" y="1307607"/>
            <a:ext cx="10806546" cy="4401205"/>
          </a:xfrm>
          <a:prstGeom prst="rect">
            <a:avLst/>
          </a:prstGeom>
        </p:spPr>
        <p:txBody>
          <a:bodyPr wrap="square">
            <a:spAutoFit/>
          </a:bodyPr>
          <a:lstStyle/>
          <a:p>
            <a:pPr>
              <a:spcAft>
                <a:spcPts val="0"/>
              </a:spcAft>
            </a:pPr>
            <a:r>
              <a:rPr lang="en-GB" sz="4000" dirty="0">
                <a:solidFill>
                  <a:srgbClr val="000000"/>
                </a:solidFill>
                <a:ea typeface="Times New Roman" panose="02020603050405020304" pitchFamily="18" charset="0"/>
                <a:cs typeface="Times New Roman" panose="02020603050405020304" pitchFamily="18" charset="0"/>
              </a:rPr>
              <a:t>Take me, Lord, use my life in the way you wish to do. </a:t>
            </a:r>
            <a:endParaRPr lang="en-GB" sz="4000" dirty="0">
              <a:ea typeface="Times New Roman" panose="02020603050405020304" pitchFamily="18" charset="0"/>
            </a:endParaRPr>
          </a:p>
          <a:p>
            <a:pPr>
              <a:spcAft>
                <a:spcPts val="0"/>
              </a:spcAft>
            </a:pPr>
            <a:r>
              <a:rPr lang="en-GB" sz="4000" dirty="0">
                <a:solidFill>
                  <a:srgbClr val="000000"/>
                </a:solidFill>
                <a:ea typeface="Times New Roman" panose="02020603050405020304" pitchFamily="18" charset="0"/>
                <a:cs typeface="Times New Roman" panose="02020603050405020304" pitchFamily="18" charset="0"/>
              </a:rPr>
              <a:t>Fill me, Lord, touch my heart till it always thinks of you.</a:t>
            </a:r>
            <a:endParaRPr lang="en-GB" sz="4000" dirty="0">
              <a:ea typeface="Times New Roman" panose="02020603050405020304" pitchFamily="18" charset="0"/>
            </a:endParaRPr>
          </a:p>
          <a:p>
            <a:pPr>
              <a:spcAft>
                <a:spcPts val="0"/>
              </a:spcAft>
            </a:pPr>
            <a:r>
              <a:rPr lang="en-GB" sz="4000" dirty="0">
                <a:solidFill>
                  <a:srgbClr val="000000"/>
                </a:solidFill>
                <a:ea typeface="Times New Roman" panose="02020603050405020304" pitchFamily="18" charset="0"/>
                <a:cs typeface="Times New Roman" panose="02020603050405020304" pitchFamily="18" charset="0"/>
              </a:rPr>
              <a:t>Take me now, as I am, this is all I can offer. </a:t>
            </a:r>
            <a:endParaRPr lang="en-GB" sz="4000" dirty="0">
              <a:ea typeface="Times New Roman" panose="02020603050405020304" pitchFamily="18" charset="0"/>
            </a:endParaRPr>
          </a:p>
          <a:p>
            <a:pPr>
              <a:spcAft>
                <a:spcPts val="0"/>
              </a:spcAft>
            </a:pPr>
            <a:r>
              <a:rPr lang="en-GB" sz="4000" dirty="0">
                <a:solidFill>
                  <a:srgbClr val="000000"/>
                </a:solidFill>
                <a:ea typeface="Times New Roman" panose="02020603050405020304" pitchFamily="18" charset="0"/>
                <a:cs typeface="Times New Roman" panose="02020603050405020304" pitchFamily="18" charset="0"/>
              </a:rPr>
              <a:t>Here today I, the clay, will be moulded by my Lord. </a:t>
            </a:r>
            <a:endParaRPr lang="en-GB" sz="4000" dirty="0">
              <a:effectLst/>
              <a:ea typeface="Times New Roman" panose="02020603050405020304" pitchFamily="18" charset="0"/>
            </a:endParaRPr>
          </a:p>
        </p:txBody>
      </p:sp>
    </p:spTree>
    <p:extLst>
      <p:ext uri="{BB962C8B-B14F-4D97-AF65-F5344CB8AC3E}">
        <p14:creationId xmlns:p14="http://schemas.microsoft.com/office/powerpoint/2010/main" val="3290101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651" y="1082839"/>
            <a:ext cx="11105804" cy="1280890"/>
          </a:xfrm>
        </p:spPr>
        <p:txBody>
          <a:bodyPr>
            <a:noAutofit/>
          </a:bodyPr>
          <a:lstStyle/>
          <a:p>
            <a:r>
              <a:rPr lang="en-GB" sz="4000" dirty="0"/>
              <a:t>Lord, I pray that each day I will listen to your will.</a:t>
            </a:r>
            <a:br>
              <a:rPr lang="en-GB" sz="4000" dirty="0"/>
            </a:br>
            <a:r>
              <a:rPr lang="en-GB" sz="4000" dirty="0"/>
              <a:t>Many times I have failed but I know you love me still.</a:t>
            </a:r>
            <a:br>
              <a:rPr lang="en-GB" sz="4000" dirty="0"/>
            </a:br>
            <a:r>
              <a:rPr lang="en-GB" sz="4000" dirty="0"/>
              <a:t>Teach me now, guide me, Lord, keep me close to you always.</a:t>
            </a:r>
            <a:br>
              <a:rPr lang="en-GB" sz="4000" dirty="0"/>
            </a:br>
            <a:r>
              <a:rPr lang="en-GB" sz="4000" dirty="0"/>
              <a:t>Here today I, the clay, will be moulded by my Lord. </a:t>
            </a:r>
          </a:p>
        </p:txBody>
      </p:sp>
    </p:spTree>
    <p:extLst>
      <p:ext uri="{BB962C8B-B14F-4D97-AF65-F5344CB8AC3E}">
        <p14:creationId xmlns:p14="http://schemas.microsoft.com/office/powerpoint/2010/main" val="1976447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5593" y="1141028"/>
            <a:ext cx="10964488" cy="1280890"/>
          </a:xfrm>
        </p:spPr>
        <p:txBody>
          <a:bodyPr>
            <a:noAutofit/>
          </a:bodyPr>
          <a:lstStyle/>
          <a:p>
            <a:r>
              <a:rPr lang="en-GB" sz="4000" dirty="0"/>
              <a:t>I am weak, fill me now with your strength and set me </a:t>
            </a:r>
            <a:r>
              <a:rPr lang="en-GB" sz="4000" dirty="0" smtClean="0"/>
              <a:t>free.</a:t>
            </a:r>
            <a:br>
              <a:rPr lang="en-GB" sz="4000" dirty="0" smtClean="0"/>
            </a:br>
            <a:r>
              <a:rPr lang="en-GB" sz="4000" dirty="0" smtClean="0"/>
              <a:t>Make </a:t>
            </a:r>
            <a:r>
              <a:rPr lang="en-GB" sz="4000" dirty="0"/>
              <a:t>me whole, fashion me so that you will live in me.</a:t>
            </a:r>
            <a:br>
              <a:rPr lang="en-GB" sz="4000" dirty="0"/>
            </a:br>
            <a:r>
              <a:rPr lang="en-GB" sz="4000" dirty="0"/>
              <a:t>Hold me now in your hands, form me now with your Spirit.</a:t>
            </a:r>
            <a:br>
              <a:rPr lang="en-GB" sz="4000" dirty="0"/>
            </a:br>
            <a:r>
              <a:rPr lang="en-GB" sz="4000" dirty="0"/>
              <a:t>Here today I, the clay, will be moulded by my Lord. </a:t>
            </a:r>
          </a:p>
        </p:txBody>
      </p:sp>
    </p:spTree>
    <p:extLst>
      <p:ext uri="{BB962C8B-B14F-4D97-AF65-F5344CB8AC3E}">
        <p14:creationId xmlns:p14="http://schemas.microsoft.com/office/powerpoint/2010/main" val="1446224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1050</TotalTime>
  <Words>286</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Times New Roman</vt:lpstr>
      <vt:lpstr>Wingdings 3</vt:lpstr>
      <vt:lpstr>Wisp</vt:lpstr>
      <vt:lpstr>31st Sunday in Ordinary Time.</vt:lpstr>
      <vt:lpstr>PowerPoint Presentation</vt:lpstr>
      <vt:lpstr> Matthew 23: 1-12  “They do not practise what they preach.”</vt:lpstr>
      <vt:lpstr>PowerPoint Presentation</vt:lpstr>
      <vt:lpstr>PowerPoint Presentation</vt:lpstr>
      <vt:lpstr>PowerPoint Presentation</vt:lpstr>
      <vt:lpstr>PowerPoint Presentation</vt:lpstr>
      <vt:lpstr>Lord, I pray that each day I will listen to your will. Many times I have failed but I know you love me still. Teach me now, guide me, Lord, keep me close to you always. Here today I, the clay, will be moulded by my Lord. </vt:lpstr>
      <vt:lpstr>I am weak, fill me now with your strength and set me free. Make me whole, fashion me so that you will live in me. Hold me now in your hands, form me now with your Spirit. Here today I, the clay, will be moulded by my Lord. </vt:lpstr>
      <vt:lpstr>Dear Lord,  We pray for the wisdom to grow to be people who humbly serve others as Jesus taught.   Amen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Fourth Sunday of Easter.</dc:title>
  <dc:creator>ben</dc:creator>
  <cp:lastModifiedBy>Headteacher</cp:lastModifiedBy>
  <cp:revision>125</cp:revision>
  <dcterms:created xsi:type="dcterms:W3CDTF">2017-05-05T10:09:00Z</dcterms:created>
  <dcterms:modified xsi:type="dcterms:W3CDTF">2023-10-30T07:33:04Z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2057-10.2.0.6020</vt:lpwstr>
  </property>
</Properties>
</file>