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8" r:id="rId4"/>
    <p:sldId id="260" r:id="rId5"/>
    <p:sldId id="265" r:id="rId6"/>
    <p:sldId id="268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SJCP-DAT-SRV01\StaffHome$\MWesolowski\My%20Music\As%20the%20deer.mp3" TargetMode="External"/><Relationship Id="rId1" Type="http://schemas.microsoft.com/office/2007/relationships/media" Target="file:///\\SJCP-DAT-SRV01\StaffHome$\MWesolowski\My%20Music\As%20the%20deer.mp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352" y="1633451"/>
            <a:ext cx="10548648" cy="2262781"/>
          </a:xfrm>
        </p:spPr>
        <p:txBody>
          <a:bodyPr/>
          <a:lstStyle/>
          <a:p>
            <a:r>
              <a:rPr lang="en-GB" dirty="0" smtClean="0"/>
              <a:t>32</a:t>
            </a:r>
            <a:r>
              <a:rPr lang="en-GB" baseline="30000" dirty="0" smtClean="0"/>
              <a:t>nd</a:t>
            </a:r>
            <a:r>
              <a:rPr lang="en-GB" dirty="0" smtClean="0"/>
              <a:t> Sunday in Ordinary Time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002" y="4877132"/>
            <a:ext cx="8915399" cy="11262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Monday </a:t>
            </a:r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4480" y="225940"/>
            <a:ext cx="103327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My question to you from last week…</a:t>
            </a:r>
            <a:endParaRPr lang="en-GB" sz="6600" dirty="0"/>
          </a:p>
          <a:p>
            <a:endParaRPr lang="en-GB" sz="6600" dirty="0"/>
          </a:p>
          <a:p>
            <a:r>
              <a:rPr lang="en-GB" sz="6600" dirty="0" smtClean="0"/>
              <a:t>How </a:t>
            </a:r>
            <a:r>
              <a:rPr lang="en-GB" sz="6600" dirty="0"/>
              <a:t>can we serve?</a:t>
            </a:r>
          </a:p>
          <a:p>
            <a:pPr algn="ctr"/>
            <a:endParaRPr lang="en-GB" sz="5400" dirty="0" smtClean="0"/>
          </a:p>
        </p:txBody>
      </p:sp>
    </p:spTree>
    <p:extLst>
      <p:ext uri="{BB962C8B-B14F-4D97-AF65-F5344CB8AC3E}">
        <p14:creationId xmlns:p14="http://schemas.microsoft.com/office/powerpoint/2010/main" val="14010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Matthew 25:1-13</a:t>
            </a:r>
            <a:endParaRPr lang="en-GB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 descr="August 02, 2020 Be Ready... Pt. 1 (Matthew 25:1-13)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252" y="2218055"/>
            <a:ext cx="6724631" cy="378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7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In the Gospel story, who was ready and who was not?</a:t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What did they need to be ready for?</a:t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What do we need to be ready for?</a:t>
            </a:r>
            <a:r>
              <a:rPr lang="en-GB" sz="4400" dirty="0" smtClean="0"/>
              <a:t>  </a:t>
            </a:r>
            <a:endParaRPr lang="en-GB" sz="4400" dirty="0"/>
          </a:p>
        </p:txBody>
      </p:sp>
      <p:sp>
        <p:nvSpPr>
          <p:cNvPr id="4" name="AutoShape 2" descr="Image result for matthew 20 1 16"/>
          <p:cNvSpPr>
            <a:spLocks noChangeAspect="1" noChangeArrowheads="1"/>
          </p:cNvSpPr>
          <p:nvPr/>
        </p:nvSpPr>
        <p:spPr bwMode="auto">
          <a:xfrm>
            <a:off x="63500" y="-784225"/>
            <a:ext cx="24860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28" descr="Image result for matthew 20 1 16"/>
          <p:cNvSpPr>
            <a:spLocks noChangeAspect="1" noChangeArrowheads="1"/>
          </p:cNvSpPr>
          <p:nvPr/>
        </p:nvSpPr>
        <p:spPr bwMode="auto">
          <a:xfrm>
            <a:off x="63500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84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God loves us deeply, every single one of us. </a:t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When </a:t>
            </a:r>
            <a:r>
              <a:rPr lang="en-GB" sz="4400" dirty="0" smtClean="0"/>
              <a:t>we sin we turn away from </a:t>
            </a:r>
            <a:r>
              <a:rPr lang="en-GB" sz="4400" dirty="0" smtClean="0"/>
              <a:t>Him.</a:t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He </a:t>
            </a:r>
            <a:r>
              <a:rPr lang="en-GB" sz="4400" dirty="0" smtClean="0"/>
              <a:t>never turns away from us!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148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/>
              <a:t>For next week - My question to you…</a:t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How can we </a:t>
            </a:r>
            <a:r>
              <a:rPr lang="en-GB" sz="5400" dirty="0" smtClean="0"/>
              <a:t>be ready?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9593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2053243" y="162809"/>
            <a:ext cx="7165571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SassoonPrimaryInfant" pitchFamily="2" charset="0"/>
              </a:rPr>
              <a:t>As the deer pants for the water,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So my soul longs after You.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You alone are my heart's desire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And I long to worship You.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/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i="1" dirty="0">
                <a:latin typeface="SassoonPrimaryInfant" pitchFamily="2" charset="0"/>
              </a:rPr>
              <a:t>Chorus: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latin typeface="SassoonPrimaryInfant" pitchFamily="2" charset="0"/>
              </a:rPr>
              <a:t>You alone are my strength, my shield,</a:t>
            </a:r>
            <a:br>
              <a:rPr lang="en-US" altLang="en-US" sz="1800" b="1" i="1" dirty="0">
                <a:latin typeface="SassoonPrimaryInfant" pitchFamily="2" charset="0"/>
              </a:rPr>
            </a:br>
            <a:r>
              <a:rPr lang="en-US" altLang="en-US" sz="1800" b="1" i="1" dirty="0">
                <a:latin typeface="SassoonPrimaryInfant" pitchFamily="2" charset="0"/>
              </a:rPr>
              <a:t>To You alone may my spirit yield.</a:t>
            </a:r>
            <a:br>
              <a:rPr lang="en-US" altLang="en-US" sz="1800" b="1" i="1" dirty="0">
                <a:latin typeface="SassoonPrimaryInfant" pitchFamily="2" charset="0"/>
              </a:rPr>
            </a:br>
            <a:r>
              <a:rPr lang="en-US" altLang="en-US" sz="1800" b="1" i="1" dirty="0">
                <a:latin typeface="SassoonPrimaryInfant" pitchFamily="2" charset="0"/>
              </a:rPr>
              <a:t>You alone are my heart's desire</a:t>
            </a:r>
            <a:br>
              <a:rPr lang="en-US" altLang="en-US" sz="1800" b="1" i="1" dirty="0">
                <a:latin typeface="SassoonPrimaryInfant" pitchFamily="2" charset="0"/>
              </a:rPr>
            </a:br>
            <a:r>
              <a:rPr lang="en-US" altLang="en-US" sz="1800" b="1" i="1" dirty="0">
                <a:latin typeface="SassoonPrimaryInfant" pitchFamily="2" charset="0"/>
              </a:rPr>
              <a:t>And I long to worship You.</a:t>
            </a:r>
            <a:br>
              <a:rPr lang="en-US" altLang="en-US" sz="1800" b="1" i="1" dirty="0">
                <a:latin typeface="SassoonPrimaryInfant" pitchFamily="2" charset="0"/>
              </a:rPr>
            </a:br>
            <a:r>
              <a:rPr lang="en-US" altLang="en-US" sz="1800" b="1" i="1" dirty="0">
                <a:latin typeface="SassoonPrimaryInfant" pitchFamily="2" charset="0"/>
              </a:rPr>
              <a:t/>
            </a:r>
            <a:br>
              <a:rPr lang="en-US" altLang="en-US" sz="1800" b="1" i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I want You more than gold or silver,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Only You can satisfy.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You alone are the real joy-giver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And the apple of my eye.</a:t>
            </a:r>
            <a:br>
              <a:rPr lang="en-US" altLang="en-US" sz="1800" b="1" dirty="0">
                <a:latin typeface="SassoonPrimaryInfant" pitchFamily="2" charset="0"/>
              </a:rPr>
            </a:br>
            <a:endParaRPr lang="en-US" altLang="en-US" sz="1800" b="1" dirty="0">
              <a:latin typeface="SassoonPrimaryInfan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latin typeface="SassoonPrimaryInfant" pitchFamily="2" charset="0"/>
              </a:rPr>
              <a:t>Chorus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SassoonPrimaryInfant" pitchFamily="2" charset="0"/>
              </a:rPr>
              <a:t/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You're my Friend and You are my Brother,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Even though You are a King.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I love You more than any other,</a:t>
            </a:r>
            <a:br>
              <a:rPr lang="en-US" altLang="en-US" sz="1800" b="1" dirty="0">
                <a:latin typeface="SassoonPrimaryInfant" pitchFamily="2" charset="0"/>
              </a:rPr>
            </a:br>
            <a:r>
              <a:rPr lang="en-US" altLang="en-US" sz="1800" b="1" dirty="0">
                <a:latin typeface="SassoonPrimaryInfant" pitchFamily="2" charset="0"/>
              </a:rPr>
              <a:t>So much more than anything. </a:t>
            </a:r>
          </a:p>
        </p:txBody>
      </p:sp>
      <p:pic>
        <p:nvPicPr>
          <p:cNvPr id="2" name="As the de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3333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95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6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600" y="274976"/>
            <a:ext cx="8911687" cy="1280890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November prayer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171" y="1884218"/>
            <a:ext cx="10390706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Eternal rest grant unto them , O Lord,</a:t>
            </a:r>
          </a:p>
          <a:p>
            <a:pPr marL="0" indent="0">
              <a:buNone/>
            </a:pPr>
            <a:r>
              <a:rPr lang="en-GB" sz="4000" dirty="0"/>
              <a:t>and let perpetual light shine upon them.</a:t>
            </a:r>
          </a:p>
          <a:p>
            <a:pPr marL="0" indent="0">
              <a:buNone/>
            </a:pPr>
            <a:r>
              <a:rPr lang="en-GB" sz="4000" dirty="0"/>
              <a:t>May the souls </a:t>
            </a:r>
            <a:r>
              <a:rPr lang="en-GB" sz="4000" dirty="0" smtClean="0"/>
              <a:t>of </a:t>
            </a:r>
            <a:r>
              <a:rPr lang="en-GB" sz="4000" dirty="0"/>
              <a:t>the faithful departed, through the mercy of God, rest in peace</a:t>
            </a:r>
            <a:r>
              <a:rPr lang="en-GB" sz="4000" dirty="0" smtClean="0"/>
              <a:t>.</a:t>
            </a: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Amen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54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390</TotalTime>
  <Words>282</Words>
  <Application>Microsoft Office PowerPoint</Application>
  <PresentationFormat>Widescreen</PresentationFormat>
  <Paragraphs>19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SassoonPrimaryInfant</vt:lpstr>
      <vt:lpstr>Wingdings 3</vt:lpstr>
      <vt:lpstr>Wisp</vt:lpstr>
      <vt:lpstr>32nd Sunday in Ordinary Time</vt:lpstr>
      <vt:lpstr>PowerPoint Presentation</vt:lpstr>
      <vt:lpstr>Matthew 25:1-13</vt:lpstr>
      <vt:lpstr>In the Gospel story, who was ready and who was not?  What did they need to be ready for?  What do we need to be ready for?  </vt:lpstr>
      <vt:lpstr>God loves us deeply, every single one of us.   When we sin we turn away from Him.  He never turns away from us!</vt:lpstr>
      <vt:lpstr>For next week - My question to you…   How can we be ready?</vt:lpstr>
      <vt:lpstr>PowerPoint Presentation</vt:lpstr>
      <vt:lpstr>November prayer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Sunday of Easter.</dc:title>
  <dc:creator>ben</dc:creator>
  <cp:lastModifiedBy>Headteacher</cp:lastModifiedBy>
  <cp:revision>21</cp:revision>
  <dcterms:created xsi:type="dcterms:W3CDTF">2017-05-05T10:09:50Z</dcterms:created>
  <dcterms:modified xsi:type="dcterms:W3CDTF">2023-11-04T11:06:29Z</dcterms:modified>
</cp:coreProperties>
</file>