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y="6858000" cx="9144000"/>
  <p:notesSz cx="6797675" cy="9926625"/>
  <p:embeddedFontLst>
    <p:embeddedFont>
      <p:font typeface="Monda"/>
      <p:regular r:id="rId24"/>
      <p:bold r:id="rId25"/>
    </p:embeddedFont>
    <p:embeddedFont>
      <p:font typeface="Dancing Script"/>
      <p:regular r:id="rId26"/>
      <p:bold r:id="rId27"/>
    </p:embeddedFont>
    <p:embeddedFont>
      <p:font typeface="Gill Sans"/>
      <p:regular r:id="rId28"/>
      <p:bold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30" roundtripDataSignature="AMtx7mjANAFSVsKW5INk0oghRan5T/2vU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190B5FD-89D1-4810-85B3-92249B2E65E5}">
  <a:tblStyle styleId="{0190B5FD-89D1-4810-85B3-92249B2E65E5}"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Monda-regular.fntdata"/><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DancingScript-regular.fntdata"/><Relationship Id="rId25" Type="http://schemas.openxmlformats.org/officeDocument/2006/relationships/font" Target="fonts/Monda-bold.fntdata"/><Relationship Id="rId28" Type="http://schemas.openxmlformats.org/officeDocument/2006/relationships/font" Target="fonts/GillSans-regular.fntdata"/><Relationship Id="rId27" Type="http://schemas.openxmlformats.org/officeDocument/2006/relationships/font" Target="fonts/DancingScript-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GillSans-bold.fntdata"/><Relationship Id="rId7" Type="http://schemas.openxmlformats.org/officeDocument/2006/relationships/slide" Target="slides/slide1.xml"/><Relationship Id="rId8" Type="http://schemas.openxmlformats.org/officeDocument/2006/relationships/slide" Target="slides/slide2.xml"/><Relationship Id="rId30" Type="http://customschemas.google.com/relationships/presentationmetadata" Target="meta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46400" cy="4968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1pPr>
            <a:lvl2pPr lvl="1"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2pPr>
            <a:lvl3pPr lvl="2"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3pPr>
            <a:lvl4pPr lvl="3"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4pPr>
            <a:lvl5pPr lvl="4"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5pPr>
            <a:lvl6pPr lvl="5"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6pPr>
            <a:lvl7pPr lvl="6"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7pPr>
            <a:lvl8pPr lvl="7"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8pPr>
            <a:lvl9pPr lvl="8"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9pPr>
          </a:lstStyle>
          <a:p/>
        </p:txBody>
      </p:sp>
      <p:sp>
        <p:nvSpPr>
          <p:cNvPr id="4" name="Google Shape;4;n"/>
          <p:cNvSpPr txBox="1"/>
          <p:nvPr>
            <p:ph idx="10" type="dt"/>
          </p:nvPr>
        </p:nvSpPr>
        <p:spPr>
          <a:xfrm>
            <a:off x="3851275" y="0"/>
            <a:ext cx="2946400" cy="4968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1pPr>
            <a:lvl2pPr lvl="1"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2pPr>
            <a:lvl3pPr lvl="2"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3pPr>
            <a:lvl4pPr lvl="3"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4pPr>
            <a:lvl5pPr lvl="4"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5pPr>
            <a:lvl6pPr lvl="5"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6pPr>
            <a:lvl7pPr lvl="6"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7pPr>
            <a:lvl8pPr lvl="7"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8pPr>
            <a:lvl9pPr lvl="8"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9pPr>
          </a:lstStyle>
          <a:p/>
        </p:txBody>
      </p:sp>
      <p:sp>
        <p:nvSpPr>
          <p:cNvPr id="5" name="Google Shape;5;n"/>
          <p:cNvSpPr/>
          <p:nvPr>
            <p:ph idx="3" type="sldImg"/>
          </p:nvPr>
        </p:nvSpPr>
        <p:spPr>
          <a:xfrm>
            <a:off x="917575" y="744537"/>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6" name="Google Shape;6;n"/>
          <p:cNvSpPr txBox="1"/>
          <p:nvPr>
            <p:ph idx="1" type="body"/>
          </p:nvPr>
        </p:nvSpPr>
        <p:spPr>
          <a:xfrm>
            <a:off x="906462" y="4716462"/>
            <a:ext cx="4984750" cy="446563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n"/>
          <p:cNvSpPr txBox="1"/>
          <p:nvPr>
            <p:ph idx="11" type="ftr"/>
          </p:nvPr>
        </p:nvSpPr>
        <p:spPr>
          <a:xfrm>
            <a:off x="0" y="9429750"/>
            <a:ext cx="2946400" cy="4968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1pPr>
            <a:lvl2pPr lvl="1"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2pPr>
            <a:lvl3pPr lvl="2"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3pPr>
            <a:lvl4pPr lvl="3"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4pPr>
            <a:lvl5pPr lvl="4"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5pPr>
            <a:lvl6pPr lvl="5"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6pPr>
            <a:lvl7pPr lvl="6"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7pPr>
            <a:lvl8pPr lvl="7"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8pPr>
            <a:lvl9pPr lvl="8"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9pPr>
          </a:lstStyle>
          <a:p/>
        </p:txBody>
      </p:sp>
      <p:sp>
        <p:nvSpPr>
          <p:cNvPr id="8" name="Google Shape;8;n"/>
          <p:cNvSpPr txBox="1"/>
          <p:nvPr>
            <p:ph idx="12" type="sldNum"/>
          </p:nvPr>
        </p:nvSpPr>
        <p:spPr>
          <a:xfrm>
            <a:off x="3851275" y="9429750"/>
            <a:ext cx="2946400" cy="4968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i="0" lang="en-US" sz="1200" u="none" cap="none" strike="noStrike">
                <a:solidFill>
                  <a:srgbClr val="000000"/>
                </a:solidFill>
                <a:latin typeface="Times New Roman"/>
                <a:ea typeface="Times New Roman"/>
                <a:cs typeface="Times New Roman"/>
                <a:sym typeface="Times New Roman"/>
              </a:rPr>
              <a:t>‹#›</a:t>
            </a:fld>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906462" y="4716462"/>
            <a:ext cx="4984750" cy="446563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917575" y="744537"/>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p:nvPr>
            <p:ph idx="2" type="sldImg"/>
          </p:nvPr>
        </p:nvSpPr>
        <p:spPr>
          <a:xfrm>
            <a:off x="917575" y="744537"/>
            <a:ext cx="4962525" cy="37226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95" name="Google Shape;95;p2:notes"/>
          <p:cNvSpPr txBox="1"/>
          <p:nvPr>
            <p:ph idx="1" type="body"/>
          </p:nvPr>
        </p:nvSpPr>
        <p:spPr>
          <a:xfrm>
            <a:off x="906462" y="4716462"/>
            <a:ext cx="4984750" cy="446563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6" name="Google Shape;96;p2:notes"/>
          <p:cNvSpPr txBox="1"/>
          <p:nvPr/>
        </p:nvSpPr>
        <p:spPr>
          <a:xfrm>
            <a:off x="3851275" y="9429750"/>
            <a:ext cx="2946400" cy="4968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i="0" lang="en-US" sz="1200" u="none" cap="none" strike="noStrike">
                <a:solidFill>
                  <a:srgbClr val="000000"/>
                </a:solidFill>
                <a:latin typeface="Times New Roman"/>
                <a:ea typeface="Times New Roman"/>
                <a:cs typeface="Times New Roman"/>
                <a:sym typeface="Times New Roman"/>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3:notes"/>
          <p:cNvSpPr txBox="1"/>
          <p:nvPr>
            <p:ph idx="1" type="body"/>
          </p:nvPr>
        </p:nvSpPr>
        <p:spPr>
          <a:xfrm>
            <a:off x="906462" y="4716462"/>
            <a:ext cx="4984750" cy="446563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 name="Google Shape;106;p3:notes"/>
          <p:cNvSpPr/>
          <p:nvPr>
            <p:ph idx="2" type="sldImg"/>
          </p:nvPr>
        </p:nvSpPr>
        <p:spPr>
          <a:xfrm>
            <a:off x="917575" y="744537"/>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4:notes"/>
          <p:cNvSpPr txBox="1"/>
          <p:nvPr>
            <p:ph idx="1" type="body"/>
          </p:nvPr>
        </p:nvSpPr>
        <p:spPr>
          <a:xfrm>
            <a:off x="906462" y="4716462"/>
            <a:ext cx="4984750" cy="446563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3" name="Google Shape;113;p4:notes"/>
          <p:cNvSpPr/>
          <p:nvPr>
            <p:ph idx="2" type="sldImg"/>
          </p:nvPr>
        </p:nvSpPr>
        <p:spPr>
          <a:xfrm>
            <a:off x="917575" y="744537"/>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5:notes"/>
          <p:cNvSpPr txBox="1"/>
          <p:nvPr>
            <p:ph idx="1" type="body"/>
          </p:nvPr>
        </p:nvSpPr>
        <p:spPr>
          <a:xfrm>
            <a:off x="906462" y="4716462"/>
            <a:ext cx="4984750" cy="446563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0" name="Google Shape;120;p5:notes"/>
          <p:cNvSpPr/>
          <p:nvPr>
            <p:ph idx="2" type="sldImg"/>
          </p:nvPr>
        </p:nvSpPr>
        <p:spPr>
          <a:xfrm>
            <a:off x="917575" y="744537"/>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6:notes"/>
          <p:cNvSpPr txBox="1"/>
          <p:nvPr>
            <p:ph idx="1" type="body"/>
          </p:nvPr>
        </p:nvSpPr>
        <p:spPr>
          <a:xfrm>
            <a:off x="906462" y="4716462"/>
            <a:ext cx="4984750" cy="446563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8" name="Google Shape;128;p6:notes"/>
          <p:cNvSpPr/>
          <p:nvPr>
            <p:ph idx="2" type="sldImg"/>
          </p:nvPr>
        </p:nvSpPr>
        <p:spPr>
          <a:xfrm>
            <a:off x="917575" y="744537"/>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7:notes"/>
          <p:cNvSpPr txBox="1"/>
          <p:nvPr>
            <p:ph idx="1" type="body"/>
          </p:nvPr>
        </p:nvSpPr>
        <p:spPr>
          <a:xfrm>
            <a:off x="906462" y="4716462"/>
            <a:ext cx="4984750" cy="446563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8" name="Google Shape;138;p7:notes"/>
          <p:cNvSpPr/>
          <p:nvPr>
            <p:ph idx="2" type="sldImg"/>
          </p:nvPr>
        </p:nvSpPr>
        <p:spPr>
          <a:xfrm>
            <a:off x="917575" y="744537"/>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8:notes"/>
          <p:cNvSpPr txBox="1"/>
          <p:nvPr>
            <p:ph idx="1" type="body"/>
          </p:nvPr>
        </p:nvSpPr>
        <p:spPr>
          <a:xfrm>
            <a:off x="906462" y="4716462"/>
            <a:ext cx="4984750" cy="446563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5" name="Google Shape;145;p8:notes"/>
          <p:cNvSpPr/>
          <p:nvPr>
            <p:ph idx="2" type="sldImg"/>
          </p:nvPr>
        </p:nvSpPr>
        <p:spPr>
          <a:xfrm>
            <a:off x="917575" y="744537"/>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9:notes"/>
          <p:cNvSpPr txBox="1"/>
          <p:nvPr>
            <p:ph idx="1" type="body"/>
          </p:nvPr>
        </p:nvSpPr>
        <p:spPr>
          <a:xfrm>
            <a:off x="906462" y="4716462"/>
            <a:ext cx="4984750" cy="446563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3" name="Google Shape;153;p9:notes"/>
          <p:cNvSpPr/>
          <p:nvPr>
            <p:ph idx="2" type="sldImg"/>
          </p:nvPr>
        </p:nvSpPr>
        <p:spPr>
          <a:xfrm>
            <a:off x="917575" y="744537"/>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0:notes"/>
          <p:cNvSpPr txBox="1"/>
          <p:nvPr>
            <p:ph idx="1" type="body"/>
          </p:nvPr>
        </p:nvSpPr>
        <p:spPr>
          <a:xfrm>
            <a:off x="906462" y="4716462"/>
            <a:ext cx="4984750" cy="446563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5" name="Google Shape;165;p10:notes"/>
          <p:cNvSpPr/>
          <p:nvPr>
            <p:ph idx="2" type="sldImg"/>
          </p:nvPr>
        </p:nvSpPr>
        <p:spPr>
          <a:xfrm>
            <a:off x="917575" y="744537"/>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1:notes"/>
          <p:cNvSpPr txBox="1"/>
          <p:nvPr>
            <p:ph idx="1" type="body"/>
          </p:nvPr>
        </p:nvSpPr>
        <p:spPr>
          <a:xfrm>
            <a:off x="906462" y="4716462"/>
            <a:ext cx="4984750" cy="446563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2" name="Google Shape;172;p11:notes"/>
          <p:cNvSpPr/>
          <p:nvPr>
            <p:ph idx="2" type="sldImg"/>
          </p:nvPr>
        </p:nvSpPr>
        <p:spPr>
          <a:xfrm>
            <a:off x="917575" y="744537"/>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2:notes"/>
          <p:cNvSpPr txBox="1"/>
          <p:nvPr>
            <p:ph idx="1" type="body"/>
          </p:nvPr>
        </p:nvSpPr>
        <p:spPr>
          <a:xfrm>
            <a:off x="906462" y="4716462"/>
            <a:ext cx="4984750" cy="446563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1" name="Google Shape;181;p12:notes"/>
          <p:cNvSpPr/>
          <p:nvPr>
            <p:ph idx="2" type="sldImg"/>
          </p:nvPr>
        </p:nvSpPr>
        <p:spPr>
          <a:xfrm>
            <a:off x="917575" y="744537"/>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3:notes"/>
          <p:cNvSpPr txBox="1"/>
          <p:nvPr>
            <p:ph idx="1" type="body"/>
          </p:nvPr>
        </p:nvSpPr>
        <p:spPr>
          <a:xfrm>
            <a:off x="906462" y="4716462"/>
            <a:ext cx="4984750" cy="446563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7" name="Google Shape;187;p13:notes"/>
          <p:cNvSpPr/>
          <p:nvPr>
            <p:ph idx="2" type="sldImg"/>
          </p:nvPr>
        </p:nvSpPr>
        <p:spPr>
          <a:xfrm>
            <a:off x="917575" y="744537"/>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4:notes"/>
          <p:cNvSpPr txBox="1"/>
          <p:nvPr>
            <p:ph idx="1" type="body"/>
          </p:nvPr>
        </p:nvSpPr>
        <p:spPr>
          <a:xfrm>
            <a:off x="906462" y="4716462"/>
            <a:ext cx="4984750" cy="446563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3" name="Google Shape;193;p14:notes"/>
          <p:cNvSpPr/>
          <p:nvPr>
            <p:ph idx="2" type="sldImg"/>
          </p:nvPr>
        </p:nvSpPr>
        <p:spPr>
          <a:xfrm>
            <a:off x="917575" y="744537"/>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5:notes"/>
          <p:cNvSpPr txBox="1"/>
          <p:nvPr>
            <p:ph idx="1" type="body"/>
          </p:nvPr>
        </p:nvSpPr>
        <p:spPr>
          <a:xfrm>
            <a:off x="906462" y="4716462"/>
            <a:ext cx="4984750" cy="446563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2" name="Google Shape;202;p15:notes"/>
          <p:cNvSpPr/>
          <p:nvPr>
            <p:ph idx="2" type="sldImg"/>
          </p:nvPr>
        </p:nvSpPr>
        <p:spPr>
          <a:xfrm>
            <a:off x="917575" y="744537"/>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6:notes"/>
          <p:cNvSpPr txBox="1"/>
          <p:nvPr>
            <p:ph idx="1" type="body"/>
          </p:nvPr>
        </p:nvSpPr>
        <p:spPr>
          <a:xfrm>
            <a:off x="906462" y="4716462"/>
            <a:ext cx="4984750" cy="446563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8" name="Google Shape;208;p16:notes"/>
          <p:cNvSpPr/>
          <p:nvPr>
            <p:ph idx="2" type="sldImg"/>
          </p:nvPr>
        </p:nvSpPr>
        <p:spPr>
          <a:xfrm>
            <a:off x="917575" y="744537"/>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7:notes"/>
          <p:cNvSpPr txBox="1"/>
          <p:nvPr>
            <p:ph idx="1" type="body"/>
          </p:nvPr>
        </p:nvSpPr>
        <p:spPr>
          <a:xfrm>
            <a:off x="906462" y="4716462"/>
            <a:ext cx="4984750" cy="446563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8" name="Google Shape;218;p17:notes"/>
          <p:cNvSpPr/>
          <p:nvPr>
            <p:ph idx="2" type="sldImg"/>
          </p:nvPr>
        </p:nvSpPr>
        <p:spPr>
          <a:xfrm>
            <a:off x="917575" y="744537"/>
            <a:ext cx="4962525" cy="372268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9"/>
          <p:cNvSpPr txBox="1"/>
          <p:nvPr>
            <p:ph type="ctrTitle"/>
          </p:nvPr>
        </p:nvSpPr>
        <p:spPr>
          <a:xfrm>
            <a:off x="1143000" y="1122363"/>
            <a:ext cx="6858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SzPts val="1400"/>
              <a:buNone/>
              <a:defRPr sz="45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17" name="Google Shape;17;p19"/>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18" name="Google Shape;18;p19"/>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9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9"/>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9"/>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1pPr>
            <a:lvl2pPr indent="0" lvl="1"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2pPr>
            <a:lvl3pPr indent="0" lvl="2"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3pPr>
            <a:lvl4pPr indent="0" lvl="3"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4pPr>
            <a:lvl5pPr indent="0" lvl="4"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5pPr>
            <a:lvl6pPr indent="0" lvl="5"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6pPr>
            <a:lvl7pPr indent="0" lvl="6"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7pPr>
            <a:lvl8pPr indent="0" lvl="7"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8pPr>
            <a:lvl9pPr indent="0" lvl="8"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0"/>
          <p:cNvSpPr txBox="1"/>
          <p:nvPr>
            <p:ph type="title"/>
          </p:nvPr>
        </p:nvSpPr>
        <p:spPr>
          <a:xfrm>
            <a:off x="628650" y="365125"/>
            <a:ext cx="7886700" cy="132556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23" name="Google Shape;23;p20"/>
          <p:cNvSpPr txBox="1"/>
          <p:nvPr>
            <p:ph idx="1" type="body"/>
          </p:nvPr>
        </p:nvSpPr>
        <p:spPr>
          <a:xfrm>
            <a:off x="628650" y="1825625"/>
            <a:ext cx="7886700" cy="4351337"/>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 name="Google Shape;24;p20"/>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9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0"/>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0"/>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1pPr>
            <a:lvl2pPr indent="0" lvl="1"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2pPr>
            <a:lvl3pPr indent="0" lvl="2"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3pPr>
            <a:lvl4pPr indent="0" lvl="3"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4pPr>
            <a:lvl5pPr indent="0" lvl="4"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5pPr>
            <a:lvl6pPr indent="0" lvl="5"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6pPr>
            <a:lvl7pPr indent="0" lvl="6"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7pPr>
            <a:lvl8pPr indent="0" lvl="7"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8pPr>
            <a:lvl9pPr indent="0" lvl="8"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21"/>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9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1"/>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1"/>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1pPr>
            <a:lvl2pPr indent="0" lvl="1"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2pPr>
            <a:lvl3pPr indent="0" lvl="2"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3pPr>
            <a:lvl4pPr indent="0" lvl="3"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4pPr>
            <a:lvl5pPr indent="0" lvl="4"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5pPr>
            <a:lvl6pPr indent="0" lvl="5"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6pPr>
            <a:lvl7pPr indent="0" lvl="6"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7pPr>
            <a:lvl8pPr indent="0" lvl="7"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8pPr>
            <a:lvl9pPr indent="0" lvl="8"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1" name="Shape 31"/>
        <p:cNvGrpSpPr/>
        <p:nvPr/>
      </p:nvGrpSpPr>
      <p:grpSpPr>
        <a:xfrm>
          <a:off x="0" y="0"/>
          <a:ext cx="0" cy="0"/>
          <a:chOff x="0" y="0"/>
          <a:chExt cx="0" cy="0"/>
        </a:xfrm>
      </p:grpSpPr>
      <p:sp>
        <p:nvSpPr>
          <p:cNvPr id="32" name="Google Shape;32;p22"/>
          <p:cNvSpPr txBox="1"/>
          <p:nvPr>
            <p:ph type="title"/>
          </p:nvPr>
        </p:nvSpPr>
        <p:spPr>
          <a:xfrm rot="5400000">
            <a:off x="4623594" y="2285207"/>
            <a:ext cx="5811838" cy="1971675"/>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33" name="Google Shape;33;p22"/>
          <p:cNvSpPr txBox="1"/>
          <p:nvPr>
            <p:ph idx="1" type="body"/>
          </p:nvPr>
        </p:nvSpPr>
        <p:spPr>
          <a:xfrm rot="5400000">
            <a:off x="623094" y="370681"/>
            <a:ext cx="5811838" cy="5800725"/>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 name="Google Shape;34;p22"/>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9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2"/>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22"/>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1pPr>
            <a:lvl2pPr indent="0" lvl="1"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2pPr>
            <a:lvl3pPr indent="0" lvl="2"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3pPr>
            <a:lvl4pPr indent="0" lvl="3"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4pPr>
            <a:lvl5pPr indent="0" lvl="4"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5pPr>
            <a:lvl6pPr indent="0" lvl="5"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6pPr>
            <a:lvl7pPr indent="0" lvl="6"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7pPr>
            <a:lvl8pPr indent="0" lvl="7"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8pPr>
            <a:lvl9pPr indent="0" lvl="8"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7" name="Shape 37"/>
        <p:cNvGrpSpPr/>
        <p:nvPr/>
      </p:nvGrpSpPr>
      <p:grpSpPr>
        <a:xfrm>
          <a:off x="0" y="0"/>
          <a:ext cx="0" cy="0"/>
          <a:chOff x="0" y="0"/>
          <a:chExt cx="0" cy="0"/>
        </a:xfrm>
      </p:grpSpPr>
      <p:sp>
        <p:nvSpPr>
          <p:cNvPr id="38" name="Google Shape;38;p23"/>
          <p:cNvSpPr txBox="1"/>
          <p:nvPr>
            <p:ph type="title"/>
          </p:nvPr>
        </p:nvSpPr>
        <p:spPr>
          <a:xfrm>
            <a:off x="628650" y="365125"/>
            <a:ext cx="7886700" cy="132556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39" name="Google Shape;39;p23"/>
          <p:cNvSpPr txBox="1"/>
          <p:nvPr>
            <p:ph idx="1" type="body"/>
          </p:nvPr>
        </p:nvSpPr>
        <p:spPr>
          <a:xfrm rot="5400000">
            <a:off x="2396332" y="57943"/>
            <a:ext cx="4351337" cy="78867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0" name="Google Shape;40;p23"/>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9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23"/>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3"/>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1pPr>
            <a:lvl2pPr indent="0" lvl="1"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2pPr>
            <a:lvl3pPr indent="0" lvl="2"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3pPr>
            <a:lvl4pPr indent="0" lvl="3"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4pPr>
            <a:lvl5pPr indent="0" lvl="4"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5pPr>
            <a:lvl6pPr indent="0" lvl="5"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6pPr>
            <a:lvl7pPr indent="0" lvl="6"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7pPr>
            <a:lvl8pPr indent="0" lvl="7"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8pPr>
            <a:lvl9pPr indent="0" lvl="8"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3" name="Shape 43"/>
        <p:cNvGrpSpPr/>
        <p:nvPr/>
      </p:nvGrpSpPr>
      <p:grpSpPr>
        <a:xfrm>
          <a:off x="0" y="0"/>
          <a:ext cx="0" cy="0"/>
          <a:chOff x="0" y="0"/>
          <a:chExt cx="0" cy="0"/>
        </a:xfrm>
      </p:grpSpPr>
      <p:sp>
        <p:nvSpPr>
          <p:cNvPr id="44" name="Google Shape;44;p24"/>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SzPts val="1400"/>
              <a:buNone/>
              <a:defRPr sz="24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45" name="Google Shape;45;p24"/>
          <p:cNvSpPr/>
          <p:nvPr>
            <p:ph idx="2" type="pic"/>
          </p:nvPr>
        </p:nvSpPr>
        <p:spPr>
          <a:xfrm>
            <a:off x="3887391" y="987426"/>
            <a:ext cx="4629150" cy="4873625"/>
          </a:xfrm>
          <a:prstGeom prst="rect">
            <a:avLst/>
          </a:prstGeom>
          <a:noFill/>
          <a:ln>
            <a:noFill/>
          </a:ln>
        </p:spPr>
      </p:sp>
      <p:sp>
        <p:nvSpPr>
          <p:cNvPr id="46" name="Google Shape;46;p24"/>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47" name="Google Shape;47;p24"/>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9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4"/>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24"/>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1pPr>
            <a:lvl2pPr indent="0" lvl="1"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2pPr>
            <a:lvl3pPr indent="0" lvl="2"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3pPr>
            <a:lvl4pPr indent="0" lvl="3"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4pPr>
            <a:lvl5pPr indent="0" lvl="4"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5pPr>
            <a:lvl6pPr indent="0" lvl="5"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6pPr>
            <a:lvl7pPr indent="0" lvl="6"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7pPr>
            <a:lvl8pPr indent="0" lvl="7"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8pPr>
            <a:lvl9pPr indent="0" lvl="8"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0" name="Shape 50"/>
        <p:cNvGrpSpPr/>
        <p:nvPr/>
      </p:nvGrpSpPr>
      <p:grpSpPr>
        <a:xfrm>
          <a:off x="0" y="0"/>
          <a:ext cx="0" cy="0"/>
          <a:chOff x="0" y="0"/>
          <a:chExt cx="0" cy="0"/>
        </a:xfrm>
      </p:grpSpPr>
      <p:sp>
        <p:nvSpPr>
          <p:cNvPr id="51" name="Google Shape;51;p25"/>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SzPts val="1400"/>
              <a:buNone/>
              <a:defRPr sz="24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52" name="Google Shape;52;p25"/>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Autofit/>
          </a:bodyPr>
          <a:lstStyle>
            <a:lvl1pPr indent="-381000" lvl="0" marL="457200" algn="l">
              <a:lnSpc>
                <a:spcPct val="90000"/>
              </a:lnSpc>
              <a:spcBef>
                <a:spcPts val="750"/>
              </a:spcBef>
              <a:spcAft>
                <a:spcPts val="0"/>
              </a:spcAft>
              <a:buClr>
                <a:schemeClr val="dk1"/>
              </a:buClr>
              <a:buSzPts val="2400"/>
              <a:buChar char="•"/>
              <a:defRPr sz="2400"/>
            </a:lvl1pPr>
            <a:lvl2pPr indent="-361950" lvl="1" marL="914400" algn="l">
              <a:lnSpc>
                <a:spcPct val="90000"/>
              </a:lnSpc>
              <a:spcBef>
                <a:spcPts val="375"/>
              </a:spcBef>
              <a:spcAft>
                <a:spcPts val="0"/>
              </a:spcAft>
              <a:buClr>
                <a:schemeClr val="dk1"/>
              </a:buClr>
              <a:buSzPts val="2100"/>
              <a:buChar char="•"/>
              <a:defRPr sz="2100"/>
            </a:lvl2pPr>
            <a:lvl3pPr indent="-342900" lvl="2" marL="1371600" algn="l">
              <a:lnSpc>
                <a:spcPct val="90000"/>
              </a:lnSpc>
              <a:spcBef>
                <a:spcPts val="375"/>
              </a:spcBef>
              <a:spcAft>
                <a:spcPts val="0"/>
              </a:spcAft>
              <a:buClr>
                <a:schemeClr val="dk1"/>
              </a:buClr>
              <a:buSzPts val="1800"/>
              <a:buChar char="•"/>
              <a:defRPr sz="1800"/>
            </a:lvl3pPr>
            <a:lvl4pPr indent="-323850" lvl="3" marL="1828800" algn="l">
              <a:lnSpc>
                <a:spcPct val="90000"/>
              </a:lnSpc>
              <a:spcBef>
                <a:spcPts val="375"/>
              </a:spcBef>
              <a:spcAft>
                <a:spcPts val="0"/>
              </a:spcAft>
              <a:buClr>
                <a:schemeClr val="dk1"/>
              </a:buClr>
              <a:buSzPts val="1500"/>
              <a:buChar char="•"/>
              <a:defRPr sz="1500"/>
            </a:lvl4pPr>
            <a:lvl5pPr indent="-323850" lvl="4" marL="2286000" algn="l">
              <a:lnSpc>
                <a:spcPct val="90000"/>
              </a:lnSpc>
              <a:spcBef>
                <a:spcPts val="375"/>
              </a:spcBef>
              <a:spcAft>
                <a:spcPts val="0"/>
              </a:spcAft>
              <a:buClr>
                <a:schemeClr val="dk1"/>
              </a:buClr>
              <a:buSzPts val="1500"/>
              <a:buChar char="•"/>
              <a:defRPr sz="1500"/>
            </a:lvl5pPr>
            <a:lvl6pPr indent="-323850" lvl="5" marL="2743200" algn="l">
              <a:lnSpc>
                <a:spcPct val="90000"/>
              </a:lnSpc>
              <a:spcBef>
                <a:spcPts val="375"/>
              </a:spcBef>
              <a:spcAft>
                <a:spcPts val="0"/>
              </a:spcAft>
              <a:buClr>
                <a:schemeClr val="dk1"/>
              </a:buClr>
              <a:buSzPts val="1500"/>
              <a:buChar char="•"/>
              <a:defRPr sz="1500"/>
            </a:lvl6pPr>
            <a:lvl7pPr indent="-323850" lvl="6" marL="3200400" algn="l">
              <a:lnSpc>
                <a:spcPct val="90000"/>
              </a:lnSpc>
              <a:spcBef>
                <a:spcPts val="375"/>
              </a:spcBef>
              <a:spcAft>
                <a:spcPts val="0"/>
              </a:spcAft>
              <a:buClr>
                <a:schemeClr val="dk1"/>
              </a:buClr>
              <a:buSzPts val="1500"/>
              <a:buChar char="•"/>
              <a:defRPr sz="1500"/>
            </a:lvl7pPr>
            <a:lvl8pPr indent="-323850" lvl="7" marL="3657600" algn="l">
              <a:lnSpc>
                <a:spcPct val="90000"/>
              </a:lnSpc>
              <a:spcBef>
                <a:spcPts val="375"/>
              </a:spcBef>
              <a:spcAft>
                <a:spcPts val="0"/>
              </a:spcAft>
              <a:buClr>
                <a:schemeClr val="dk1"/>
              </a:buClr>
              <a:buSzPts val="1500"/>
              <a:buChar char="•"/>
              <a:defRPr sz="1500"/>
            </a:lvl8pPr>
            <a:lvl9pPr indent="-323850" lvl="8" marL="4114800" algn="l">
              <a:lnSpc>
                <a:spcPct val="90000"/>
              </a:lnSpc>
              <a:spcBef>
                <a:spcPts val="375"/>
              </a:spcBef>
              <a:spcAft>
                <a:spcPts val="0"/>
              </a:spcAft>
              <a:buClr>
                <a:schemeClr val="dk1"/>
              </a:buClr>
              <a:buSzPts val="1500"/>
              <a:buChar char="•"/>
              <a:defRPr sz="1500"/>
            </a:lvl9pPr>
          </a:lstStyle>
          <a:p/>
        </p:txBody>
      </p:sp>
      <p:sp>
        <p:nvSpPr>
          <p:cNvPr id="53" name="Google Shape;53;p25"/>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54" name="Google Shape;54;p25"/>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9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5"/>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5"/>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1pPr>
            <a:lvl2pPr indent="0" lvl="1"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2pPr>
            <a:lvl3pPr indent="0" lvl="2"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3pPr>
            <a:lvl4pPr indent="0" lvl="3"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4pPr>
            <a:lvl5pPr indent="0" lvl="4"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5pPr>
            <a:lvl6pPr indent="0" lvl="5"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6pPr>
            <a:lvl7pPr indent="0" lvl="6"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7pPr>
            <a:lvl8pPr indent="0" lvl="7"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8pPr>
            <a:lvl9pPr indent="0" lvl="8"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7" name="Shape 57"/>
        <p:cNvGrpSpPr/>
        <p:nvPr/>
      </p:nvGrpSpPr>
      <p:grpSpPr>
        <a:xfrm>
          <a:off x="0" y="0"/>
          <a:ext cx="0" cy="0"/>
          <a:chOff x="0" y="0"/>
          <a:chExt cx="0" cy="0"/>
        </a:xfrm>
      </p:grpSpPr>
      <p:sp>
        <p:nvSpPr>
          <p:cNvPr id="58" name="Google Shape;58;p26"/>
          <p:cNvSpPr txBox="1"/>
          <p:nvPr>
            <p:ph type="title"/>
          </p:nvPr>
        </p:nvSpPr>
        <p:spPr>
          <a:xfrm>
            <a:off x="628650" y="365125"/>
            <a:ext cx="7886700" cy="132556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59" name="Google Shape;59;p26"/>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9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6"/>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26"/>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1pPr>
            <a:lvl2pPr indent="0" lvl="1"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2pPr>
            <a:lvl3pPr indent="0" lvl="2"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3pPr>
            <a:lvl4pPr indent="0" lvl="3"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4pPr>
            <a:lvl5pPr indent="0" lvl="4"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5pPr>
            <a:lvl6pPr indent="0" lvl="5"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6pPr>
            <a:lvl7pPr indent="0" lvl="6"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7pPr>
            <a:lvl8pPr indent="0" lvl="7"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8pPr>
            <a:lvl9pPr indent="0" lvl="8"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2" name="Shape 62"/>
        <p:cNvGrpSpPr/>
        <p:nvPr/>
      </p:nvGrpSpPr>
      <p:grpSpPr>
        <a:xfrm>
          <a:off x="0" y="0"/>
          <a:ext cx="0" cy="0"/>
          <a:chOff x="0" y="0"/>
          <a:chExt cx="0" cy="0"/>
        </a:xfrm>
      </p:grpSpPr>
      <p:sp>
        <p:nvSpPr>
          <p:cNvPr id="63" name="Google Shape;63;p27"/>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64" name="Google Shape;64;p27"/>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65" name="Google Shape;65;p27"/>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6" name="Google Shape;66;p27"/>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67" name="Google Shape;67;p27"/>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8" name="Google Shape;68;p27"/>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9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27"/>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7"/>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1pPr>
            <a:lvl2pPr indent="0" lvl="1"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2pPr>
            <a:lvl3pPr indent="0" lvl="2"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3pPr>
            <a:lvl4pPr indent="0" lvl="3"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4pPr>
            <a:lvl5pPr indent="0" lvl="4"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5pPr>
            <a:lvl6pPr indent="0" lvl="5"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6pPr>
            <a:lvl7pPr indent="0" lvl="6"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7pPr>
            <a:lvl8pPr indent="0" lvl="7"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8pPr>
            <a:lvl9pPr indent="0" lvl="8"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1" name="Shape 71"/>
        <p:cNvGrpSpPr/>
        <p:nvPr/>
      </p:nvGrpSpPr>
      <p:grpSpPr>
        <a:xfrm>
          <a:off x="0" y="0"/>
          <a:ext cx="0" cy="0"/>
          <a:chOff x="0" y="0"/>
          <a:chExt cx="0" cy="0"/>
        </a:xfrm>
      </p:grpSpPr>
      <p:sp>
        <p:nvSpPr>
          <p:cNvPr id="72" name="Google Shape;72;p28"/>
          <p:cNvSpPr txBox="1"/>
          <p:nvPr>
            <p:ph type="title"/>
          </p:nvPr>
        </p:nvSpPr>
        <p:spPr>
          <a:xfrm>
            <a:off x="628650" y="365125"/>
            <a:ext cx="7886700" cy="132556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73" name="Google Shape;73;p28"/>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4" name="Google Shape;74;p28"/>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5" name="Google Shape;75;p28"/>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9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8"/>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8"/>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1pPr>
            <a:lvl2pPr indent="0" lvl="1"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2pPr>
            <a:lvl3pPr indent="0" lvl="2"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3pPr>
            <a:lvl4pPr indent="0" lvl="3"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4pPr>
            <a:lvl5pPr indent="0" lvl="4"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5pPr>
            <a:lvl6pPr indent="0" lvl="5"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6pPr>
            <a:lvl7pPr indent="0" lvl="6"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7pPr>
            <a:lvl8pPr indent="0" lvl="7"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8pPr>
            <a:lvl9pPr indent="0" lvl="8"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8" name="Shape 78"/>
        <p:cNvGrpSpPr/>
        <p:nvPr/>
      </p:nvGrpSpPr>
      <p:grpSpPr>
        <a:xfrm>
          <a:off x="0" y="0"/>
          <a:ext cx="0" cy="0"/>
          <a:chOff x="0" y="0"/>
          <a:chExt cx="0" cy="0"/>
        </a:xfrm>
      </p:grpSpPr>
      <p:sp>
        <p:nvSpPr>
          <p:cNvPr id="79" name="Google Shape;79;p29"/>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SzPts val="1400"/>
              <a:buNone/>
              <a:defRPr sz="45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80" name="Google Shape;80;p29"/>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rgbClr val="888888"/>
              </a:buClr>
              <a:buSzPts val="1800"/>
              <a:buNone/>
              <a:defRPr sz="1800">
                <a:solidFill>
                  <a:srgbClr val="888888"/>
                </a:solidFill>
              </a:defRPr>
            </a:lvl1pPr>
            <a:lvl2pPr indent="-228600" lvl="1" marL="914400" algn="l">
              <a:lnSpc>
                <a:spcPct val="90000"/>
              </a:lnSpc>
              <a:spcBef>
                <a:spcPts val="375"/>
              </a:spcBef>
              <a:spcAft>
                <a:spcPts val="0"/>
              </a:spcAft>
              <a:buClr>
                <a:srgbClr val="888888"/>
              </a:buClr>
              <a:buSzPts val="1500"/>
              <a:buNone/>
              <a:defRPr sz="1500">
                <a:solidFill>
                  <a:srgbClr val="888888"/>
                </a:solidFill>
              </a:defRPr>
            </a:lvl2pPr>
            <a:lvl3pPr indent="-228600" lvl="2" marL="1371600" algn="l">
              <a:lnSpc>
                <a:spcPct val="90000"/>
              </a:lnSpc>
              <a:spcBef>
                <a:spcPts val="375"/>
              </a:spcBef>
              <a:spcAft>
                <a:spcPts val="0"/>
              </a:spcAft>
              <a:buClr>
                <a:srgbClr val="888888"/>
              </a:buClr>
              <a:buSzPts val="1350"/>
              <a:buNone/>
              <a:defRPr sz="1350">
                <a:solidFill>
                  <a:srgbClr val="888888"/>
                </a:solidFill>
              </a:defRPr>
            </a:lvl3pPr>
            <a:lvl4pPr indent="-228600" lvl="3" marL="1828800" algn="l">
              <a:lnSpc>
                <a:spcPct val="90000"/>
              </a:lnSpc>
              <a:spcBef>
                <a:spcPts val="375"/>
              </a:spcBef>
              <a:spcAft>
                <a:spcPts val="0"/>
              </a:spcAft>
              <a:buClr>
                <a:srgbClr val="888888"/>
              </a:buClr>
              <a:buSzPts val="1200"/>
              <a:buNone/>
              <a:defRPr sz="1200">
                <a:solidFill>
                  <a:srgbClr val="888888"/>
                </a:solidFill>
              </a:defRPr>
            </a:lvl4pPr>
            <a:lvl5pPr indent="-228600" lvl="4" marL="2286000" algn="l">
              <a:lnSpc>
                <a:spcPct val="90000"/>
              </a:lnSpc>
              <a:spcBef>
                <a:spcPts val="375"/>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
        <p:nvSpPr>
          <p:cNvPr id="81" name="Google Shape;81;p29"/>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9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9"/>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9"/>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1pPr>
            <a:lvl2pPr indent="0" lvl="1"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2pPr>
            <a:lvl3pPr indent="0" lvl="2"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3pPr>
            <a:lvl4pPr indent="0" lvl="3"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4pPr>
            <a:lvl5pPr indent="0" lvl="4"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5pPr>
            <a:lvl6pPr indent="0" lvl="5"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6pPr>
            <a:lvl7pPr indent="0" lvl="6"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7pPr>
            <a:lvl8pPr indent="0" lvl="7"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8pPr>
            <a:lvl9pPr indent="0" lvl="8" marL="0" marR="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AE3F3"/>
        </a:solidFill>
      </p:bgPr>
    </p:bg>
    <p:spTree>
      <p:nvGrpSpPr>
        <p:cNvPr id="9" name="Shape 9"/>
        <p:cNvGrpSpPr/>
        <p:nvPr/>
      </p:nvGrpSpPr>
      <p:grpSpPr>
        <a:xfrm>
          <a:off x="0" y="0"/>
          <a:ext cx="0" cy="0"/>
          <a:chOff x="0" y="0"/>
          <a:chExt cx="0" cy="0"/>
        </a:xfrm>
      </p:grpSpPr>
      <p:sp>
        <p:nvSpPr>
          <p:cNvPr id="10" name="Google Shape;10;p18"/>
          <p:cNvSpPr txBox="1"/>
          <p:nvPr>
            <p:ph type="title"/>
          </p:nvPr>
        </p:nvSpPr>
        <p:spPr>
          <a:xfrm>
            <a:off x="628650" y="365125"/>
            <a:ext cx="7886700" cy="1325562"/>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rgbClr val="000000"/>
              </a:buClr>
              <a:buSzPts val="1400"/>
              <a:buFont typeface="Arial"/>
              <a:buNone/>
              <a:defRPr b="0" i="0" sz="3300" u="none" cap="none" strike="noStrike">
                <a:solidFill>
                  <a:schemeClr val="dk1"/>
                </a:solidFill>
                <a:latin typeface="Calibri"/>
                <a:ea typeface="Calibri"/>
                <a:cs typeface="Calibri"/>
                <a:sym typeface="Calibri"/>
              </a:defRPr>
            </a:lvl1pPr>
            <a:lvl2pPr lvl="1" marR="0" rtl="0" algn="l">
              <a:lnSpc>
                <a:spcPct val="90000"/>
              </a:lnSpc>
              <a:spcBef>
                <a:spcPts val="0"/>
              </a:spcBef>
              <a:spcAft>
                <a:spcPts val="0"/>
              </a:spcAft>
              <a:buClr>
                <a:srgbClr val="000000"/>
              </a:buClr>
              <a:buSzPts val="1400"/>
              <a:buFont typeface="Arial"/>
              <a:buNone/>
              <a:defRPr b="0" i="0" sz="3300" u="none" cap="none" strike="noStrike">
                <a:solidFill>
                  <a:schemeClr val="dk1"/>
                </a:solidFill>
                <a:latin typeface="Calibri"/>
                <a:ea typeface="Calibri"/>
                <a:cs typeface="Calibri"/>
                <a:sym typeface="Calibri"/>
              </a:defRPr>
            </a:lvl2pPr>
            <a:lvl3pPr lvl="2" marR="0" rtl="0" algn="l">
              <a:lnSpc>
                <a:spcPct val="90000"/>
              </a:lnSpc>
              <a:spcBef>
                <a:spcPts val="0"/>
              </a:spcBef>
              <a:spcAft>
                <a:spcPts val="0"/>
              </a:spcAft>
              <a:buClr>
                <a:srgbClr val="000000"/>
              </a:buClr>
              <a:buSzPts val="1400"/>
              <a:buFont typeface="Arial"/>
              <a:buNone/>
              <a:defRPr b="0" i="0" sz="3300" u="none" cap="none" strike="noStrike">
                <a:solidFill>
                  <a:schemeClr val="dk1"/>
                </a:solidFill>
                <a:latin typeface="Calibri"/>
                <a:ea typeface="Calibri"/>
                <a:cs typeface="Calibri"/>
                <a:sym typeface="Calibri"/>
              </a:defRPr>
            </a:lvl3pPr>
            <a:lvl4pPr lvl="3" marR="0" rtl="0" algn="l">
              <a:lnSpc>
                <a:spcPct val="90000"/>
              </a:lnSpc>
              <a:spcBef>
                <a:spcPts val="0"/>
              </a:spcBef>
              <a:spcAft>
                <a:spcPts val="0"/>
              </a:spcAft>
              <a:buClr>
                <a:srgbClr val="000000"/>
              </a:buClr>
              <a:buSzPts val="1400"/>
              <a:buFont typeface="Arial"/>
              <a:buNone/>
              <a:defRPr b="0" i="0" sz="3300" u="none" cap="none" strike="noStrike">
                <a:solidFill>
                  <a:schemeClr val="dk1"/>
                </a:solidFill>
                <a:latin typeface="Calibri"/>
                <a:ea typeface="Calibri"/>
                <a:cs typeface="Calibri"/>
                <a:sym typeface="Calibri"/>
              </a:defRPr>
            </a:lvl4pPr>
            <a:lvl5pPr lvl="4" marR="0" rtl="0" algn="l">
              <a:lnSpc>
                <a:spcPct val="90000"/>
              </a:lnSpc>
              <a:spcBef>
                <a:spcPts val="0"/>
              </a:spcBef>
              <a:spcAft>
                <a:spcPts val="0"/>
              </a:spcAft>
              <a:buClr>
                <a:srgbClr val="000000"/>
              </a:buClr>
              <a:buSzPts val="1400"/>
              <a:buFont typeface="Arial"/>
              <a:buNone/>
              <a:defRPr b="0" i="0" sz="3300" u="none" cap="none" strike="noStrike">
                <a:solidFill>
                  <a:schemeClr val="dk1"/>
                </a:solidFill>
                <a:latin typeface="Calibri"/>
                <a:ea typeface="Calibri"/>
                <a:cs typeface="Calibri"/>
                <a:sym typeface="Calibri"/>
              </a:defRPr>
            </a:lvl5pPr>
            <a:lvl6pPr lvl="5" marR="0" rtl="0" algn="l">
              <a:lnSpc>
                <a:spcPct val="90000"/>
              </a:lnSpc>
              <a:spcBef>
                <a:spcPts val="0"/>
              </a:spcBef>
              <a:spcAft>
                <a:spcPts val="0"/>
              </a:spcAft>
              <a:buClr>
                <a:srgbClr val="000000"/>
              </a:buClr>
              <a:buSzPts val="1400"/>
              <a:buFont typeface="Arial"/>
              <a:buNone/>
              <a:defRPr b="0" i="0" sz="33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Clr>
                <a:srgbClr val="000000"/>
              </a:buClr>
              <a:buSzPts val="1400"/>
              <a:buFont typeface="Arial"/>
              <a:buNone/>
              <a:defRPr b="0" i="0" sz="33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Clr>
                <a:srgbClr val="000000"/>
              </a:buClr>
              <a:buSzPts val="1400"/>
              <a:buFont typeface="Arial"/>
              <a:buNone/>
              <a:defRPr b="0" i="0" sz="33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Clr>
                <a:srgbClr val="000000"/>
              </a:buClr>
              <a:buSzPts val="1400"/>
              <a:buFont typeface="Arial"/>
              <a:buNone/>
              <a:defRPr b="0" i="0" sz="3300" u="none" cap="none" strike="noStrike">
                <a:solidFill>
                  <a:schemeClr val="dk1"/>
                </a:solidFill>
                <a:latin typeface="Calibri"/>
                <a:ea typeface="Calibri"/>
                <a:cs typeface="Calibri"/>
                <a:sym typeface="Calibri"/>
              </a:defRPr>
            </a:lvl9pPr>
          </a:lstStyle>
          <a:p/>
        </p:txBody>
      </p:sp>
      <p:sp>
        <p:nvSpPr>
          <p:cNvPr id="11" name="Google Shape;11;p18"/>
          <p:cNvSpPr txBox="1"/>
          <p:nvPr>
            <p:ph idx="1" type="body"/>
          </p:nvPr>
        </p:nvSpPr>
        <p:spPr>
          <a:xfrm>
            <a:off x="628650" y="1825625"/>
            <a:ext cx="7886700" cy="4351337"/>
          </a:xfrm>
          <a:prstGeom prst="rect">
            <a:avLst/>
          </a:prstGeom>
          <a:noFill/>
          <a:ln>
            <a:noFill/>
          </a:ln>
        </p:spPr>
        <p:txBody>
          <a:bodyPr anchorCtr="0" anchor="t" bIns="45700" lIns="91425" spcFirstLastPara="1" rIns="91425" wrap="square" tIns="45700">
            <a:no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1150" lvl="3" marL="1828800"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4pPr>
            <a:lvl5pPr indent="-311150" lvl="4" marL="2286000"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12" name="Google Shape;12;p18"/>
          <p:cNvSpPr txBox="1"/>
          <p:nvPr>
            <p:ph idx="10" type="dt"/>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898989"/>
                </a:solidFill>
                <a:latin typeface="Monda"/>
                <a:ea typeface="Monda"/>
                <a:cs typeface="Monda"/>
                <a:sym typeface="Monda"/>
              </a:defRPr>
            </a:lvl1pPr>
            <a:lvl2pPr lvl="1"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2pPr>
            <a:lvl3pPr lvl="2"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3pPr>
            <a:lvl4pPr lvl="3"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4pPr>
            <a:lvl5pPr lvl="4"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5pPr>
            <a:lvl6pPr lvl="5"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6pPr>
            <a:lvl7pPr lvl="6"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7pPr>
            <a:lvl8pPr lvl="7"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8pPr>
            <a:lvl9pPr lvl="8"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9pPr>
          </a:lstStyle>
          <a:p/>
        </p:txBody>
      </p:sp>
      <p:sp>
        <p:nvSpPr>
          <p:cNvPr id="13" name="Google Shape;13;p18"/>
          <p:cNvSpPr txBox="1"/>
          <p:nvPr>
            <p:ph idx="11" type="ftr"/>
          </p:nvPr>
        </p:nvSpPr>
        <p:spPr>
          <a:xfrm>
            <a:off x="3028950" y="6356350"/>
            <a:ext cx="30861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1pPr>
            <a:lvl2pPr lvl="1"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2pPr>
            <a:lvl3pPr lvl="2"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3pPr>
            <a:lvl4pPr lvl="3"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4pPr>
            <a:lvl5pPr lvl="4"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5pPr>
            <a:lvl6pPr lvl="5"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6pPr>
            <a:lvl7pPr lvl="6"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7pPr>
            <a:lvl8pPr lvl="7"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8pPr>
            <a:lvl9pPr lvl="8" marR="0" rtl="0" algn="l">
              <a:lnSpc>
                <a:spcPct val="100000"/>
              </a:lnSpc>
              <a:spcBef>
                <a:spcPts val="0"/>
              </a:spcBef>
              <a:spcAft>
                <a:spcPts val="0"/>
              </a:spcAft>
              <a:buClr>
                <a:srgbClr val="000000"/>
              </a:buClr>
              <a:buSzPts val="1400"/>
              <a:buFont typeface="Arial"/>
              <a:buNone/>
              <a:defRPr b="0" i="0" sz="4300" u="none" cap="none" strike="noStrike">
                <a:solidFill>
                  <a:srgbClr val="572314"/>
                </a:solidFill>
                <a:latin typeface="Monda"/>
                <a:ea typeface="Monda"/>
                <a:cs typeface="Monda"/>
                <a:sym typeface="Monda"/>
              </a:defRPr>
            </a:lvl9pPr>
          </a:lstStyle>
          <a:p/>
        </p:txBody>
      </p:sp>
      <p:sp>
        <p:nvSpPr>
          <p:cNvPr id="14" name="Google Shape;14;p18"/>
          <p:cNvSpPr txBox="1"/>
          <p:nvPr>
            <p:ph idx="12" type="sldNum"/>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1pPr>
            <a:lvl2pPr indent="0" lvl="1" marL="0" marR="0" rtl="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2pPr>
            <a:lvl3pPr indent="0" lvl="2" marL="0" marR="0" rtl="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3pPr>
            <a:lvl4pPr indent="0" lvl="3" marL="0" marR="0" rtl="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4pPr>
            <a:lvl5pPr indent="0" lvl="4" marL="0" marR="0" rtl="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5pPr>
            <a:lvl6pPr indent="0" lvl="5" marL="0" marR="0" rtl="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6pPr>
            <a:lvl7pPr indent="0" lvl="6" marL="0" marR="0" rtl="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7pPr>
            <a:lvl8pPr indent="0" lvl="7" marL="0" marR="0" rtl="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8pPr>
            <a:lvl9pPr indent="0" lvl="8" marL="0" marR="0" rtl="0" algn="r">
              <a:lnSpc>
                <a:spcPct val="100000"/>
              </a:lnSpc>
              <a:spcBef>
                <a:spcPts val="0"/>
              </a:spcBef>
              <a:spcAft>
                <a:spcPts val="0"/>
              </a:spcAft>
              <a:buClr>
                <a:srgbClr val="898989"/>
              </a:buClr>
              <a:buSzPts val="900"/>
              <a:buFont typeface="Monda"/>
              <a:buNone/>
              <a:defRPr b="0" i="0" sz="900" u="none" cap="none" strike="noStrike">
                <a:solidFill>
                  <a:srgbClr val="898989"/>
                </a:solidFill>
                <a:latin typeface="Monda"/>
                <a:ea typeface="Monda"/>
                <a:cs typeface="Monda"/>
                <a:sym typeface="Monda"/>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0.jp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jpg"/><Relationship Id="rId4" Type="http://schemas.openxmlformats.org/officeDocument/2006/relationships/image" Target="../media/image6.jpg"/><Relationship Id="rId5" Type="http://schemas.openxmlformats.org/officeDocument/2006/relationships/image" Target="../media/image11.jpg"/><Relationship Id="rId6" Type="http://schemas.openxmlformats.org/officeDocument/2006/relationships/image" Target="../media/image2.jpg"/><Relationship Id="rId7" Type="http://schemas.openxmlformats.org/officeDocument/2006/relationships/image" Target="../media/image9.jpg"/><Relationship Id="rId8"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mailto:year3@stjcp.education"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hyperlink" Target="mailto:year3@stjcp.education"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
          <p:cNvSpPr txBox="1"/>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B5A788"/>
              </a:buClr>
              <a:buSzPts val="1200"/>
              <a:buFont typeface="Times New Roman"/>
              <a:buNone/>
            </a:pPr>
            <a:fld id="{00000000-1234-1234-1234-123412341234}" type="slidenum">
              <a:rPr b="0" i="0" lang="en-US" sz="1200" u="none" cap="none" strike="noStrike">
                <a:solidFill>
                  <a:srgbClr val="B5A788"/>
                </a:solidFill>
                <a:latin typeface="Times New Roman"/>
                <a:ea typeface="Times New Roman"/>
                <a:cs typeface="Times New Roman"/>
                <a:sym typeface="Times New Roman"/>
              </a:rPr>
              <a:t>‹#›</a:t>
            </a:fld>
            <a:endParaRPr b="0" i="0" sz="1400" u="none" cap="none" strike="noStrike">
              <a:solidFill>
                <a:srgbClr val="000000"/>
              </a:solidFill>
              <a:latin typeface="Arial"/>
              <a:ea typeface="Arial"/>
              <a:cs typeface="Arial"/>
              <a:sym typeface="Arial"/>
            </a:endParaRPr>
          </a:p>
        </p:txBody>
      </p:sp>
      <p:sp>
        <p:nvSpPr>
          <p:cNvPr id="89" name="Google Shape;89;p1"/>
          <p:cNvSpPr/>
          <p:nvPr/>
        </p:nvSpPr>
        <p:spPr>
          <a:xfrm rot="420000">
            <a:off x="4570412" y="3459162"/>
            <a:ext cx="1335087" cy="1457325"/>
          </a:xfrm>
          <a:prstGeom prst="rect">
            <a:avLst/>
          </a:prstGeom>
        </p:spPr>
        <p:txBody>
          <a:bodyPr>
            <a:prstTxWarp prst="textPlain"/>
          </a:bodyPr>
          <a:lstStyle/>
          <a:p>
            <a:pPr lvl="0" algn="l"/>
            <a:r>
              <a:rPr b="0" i="0">
                <a:ln cap="flat" cmpd="sng" w="9525">
                  <a:solidFill>
                    <a:srgbClr val="000080"/>
                  </a:solidFill>
                  <a:prstDash val="solid"/>
                  <a:miter lim="8000"/>
                  <a:headEnd len="sm" w="sm" type="none"/>
                  <a:tailEnd len="sm" w="sm" type="none"/>
                </a:ln>
                <a:gradFill>
                  <a:gsLst>
                    <a:gs pos="0">
                      <a:srgbClr val="A603AB"/>
                    </a:gs>
                    <a:gs pos="21000">
                      <a:srgbClr val="0819FB"/>
                    </a:gs>
                    <a:gs pos="35000">
                      <a:srgbClr val="1A8D48"/>
                    </a:gs>
                    <a:gs pos="52000">
                      <a:srgbClr val="FFFF00"/>
                    </a:gs>
                    <a:gs pos="72999">
                      <a:srgbClr val="EE3F17"/>
                    </a:gs>
                    <a:gs pos="88000">
                      <a:srgbClr val="E81766"/>
                    </a:gs>
                    <a:gs pos="100000">
                      <a:srgbClr val="A603AB"/>
                    </a:gs>
                  </a:gsLst>
                  <a:lin ang="5400000" scaled="0"/>
                </a:gradFill>
                <a:latin typeface="Arial Black"/>
              </a:rPr>
              <a:t> </a:t>
            </a:r>
          </a:p>
        </p:txBody>
      </p:sp>
      <p:sp>
        <p:nvSpPr>
          <p:cNvPr id="90" name="Google Shape;90;p1"/>
          <p:cNvSpPr/>
          <p:nvPr/>
        </p:nvSpPr>
        <p:spPr>
          <a:xfrm>
            <a:off x="3795712" y="3803650"/>
            <a:ext cx="1441450" cy="1304925"/>
          </a:xfrm>
          <a:prstGeom prst="rect">
            <a:avLst/>
          </a:prstGeom>
        </p:spPr>
        <p:txBody>
          <a:bodyPr>
            <a:prstTxWarp prst="textPlain"/>
          </a:bodyPr>
          <a:lstStyle/>
          <a:p>
            <a:pPr lvl="0" algn="l"/>
            <a:r>
              <a:rPr b="0" i="1">
                <a:ln cap="flat" cmpd="sng" w="9525">
                  <a:solidFill>
                    <a:srgbClr val="000000"/>
                  </a:solidFill>
                  <a:prstDash val="solid"/>
                  <a:miter lim="8000"/>
                  <a:headEnd len="sm" w="sm" type="none"/>
                  <a:tailEnd len="sm" w="sm" type="none"/>
                </a:ln>
                <a:gradFill>
                  <a:gsLst>
                    <a:gs pos="0">
                      <a:srgbClr val="FFE701"/>
                    </a:gs>
                    <a:gs pos="100000">
                      <a:srgbClr val="FE3E02"/>
                    </a:gs>
                  </a:gsLst>
                  <a:lin ang="5400000" scaled="0"/>
                </a:gradFill>
                <a:latin typeface="Arial"/>
              </a:rPr>
              <a:t> </a:t>
            </a:r>
          </a:p>
        </p:txBody>
      </p:sp>
      <p:sp>
        <p:nvSpPr>
          <p:cNvPr id="91" name="Google Shape;91;p1"/>
          <p:cNvSpPr txBox="1"/>
          <p:nvPr/>
        </p:nvSpPr>
        <p:spPr>
          <a:xfrm>
            <a:off x="1258887" y="1125537"/>
            <a:ext cx="6121400" cy="2800350"/>
          </a:xfrm>
          <a:prstGeom prst="rect">
            <a:avLst/>
          </a:prstGeom>
          <a:solidFill>
            <a:srgbClr val="70AD47"/>
          </a:solidFill>
          <a:ln cap="flat" cmpd="sng" w="57150">
            <a:solidFill>
              <a:srgbClr val="507E32"/>
            </a:solidFill>
            <a:prstDash val="solid"/>
            <a:miter lim="8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8800"/>
              <a:buFont typeface="Arial"/>
              <a:buNone/>
            </a:pPr>
            <a:r>
              <a:rPr b="0" i="0" lang="en-US" sz="8800" u="none" cap="none" strike="noStrike">
                <a:solidFill>
                  <a:srgbClr val="FFFFFF"/>
                </a:solidFill>
                <a:latin typeface="Arial"/>
                <a:ea typeface="Arial"/>
                <a:cs typeface="Arial"/>
                <a:sym typeface="Arial"/>
              </a:rPr>
              <a:t>Welcome to Year 3</a:t>
            </a:r>
            <a:endParaRPr b="0" i="0" sz="1400" u="none" cap="none" strike="noStrike">
              <a:solidFill>
                <a:srgbClr val="000000"/>
              </a:solidFill>
              <a:latin typeface="Arial"/>
              <a:ea typeface="Arial"/>
              <a:cs typeface="Arial"/>
              <a:sym typeface="Arial"/>
            </a:endParaRPr>
          </a:p>
        </p:txBody>
      </p:sp>
      <p:sp>
        <p:nvSpPr>
          <p:cNvPr id="92" name="Google Shape;92;p1"/>
          <p:cNvSpPr txBox="1"/>
          <p:nvPr/>
        </p:nvSpPr>
        <p:spPr>
          <a:xfrm>
            <a:off x="1258887" y="4271962"/>
            <a:ext cx="6121500" cy="2308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7200"/>
              <a:buFont typeface="Arial"/>
              <a:buNone/>
            </a:pPr>
            <a:r>
              <a:rPr b="0" i="0" lang="en-US" sz="7200" u="none" cap="none" strike="noStrike">
                <a:solidFill>
                  <a:schemeClr val="dk1"/>
                </a:solidFill>
                <a:latin typeface="Arial"/>
                <a:ea typeface="Arial"/>
                <a:cs typeface="Arial"/>
                <a:sym typeface="Arial"/>
              </a:rPr>
              <a:t>3AR     3GS     3MS     </a:t>
            </a:r>
            <a:endParaRPr b="0" i="0" sz="1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
          <p:cNvSpPr/>
          <p:nvPr/>
        </p:nvSpPr>
        <p:spPr>
          <a:xfrm>
            <a:off x="1042987" y="1341437"/>
            <a:ext cx="5761037" cy="3959225"/>
          </a:xfrm>
          <a:prstGeom prst="ellipse">
            <a:avLst/>
          </a:prstGeom>
          <a:solidFill>
            <a:srgbClr val="70AD47"/>
          </a:solidFill>
          <a:ln cap="flat" cmpd="sng" w="9525">
            <a:solidFill>
              <a:srgbClr val="0099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300"/>
              <a:buFont typeface="Arial"/>
              <a:buNone/>
            </a:pPr>
            <a:r>
              <a:t/>
            </a:r>
            <a:endParaRPr b="0" i="0" sz="4300" u="none" cap="none" strike="noStrike">
              <a:solidFill>
                <a:srgbClr val="572314"/>
              </a:solidFill>
              <a:latin typeface="Monda"/>
              <a:ea typeface="Monda"/>
              <a:cs typeface="Monda"/>
              <a:sym typeface="Monda"/>
            </a:endParaRPr>
          </a:p>
        </p:txBody>
      </p:sp>
      <p:sp>
        <p:nvSpPr>
          <p:cNvPr id="99" name="Google Shape;99;p2"/>
          <p:cNvSpPr txBox="1"/>
          <p:nvPr/>
        </p:nvSpPr>
        <p:spPr>
          <a:xfrm>
            <a:off x="1439862" y="1658937"/>
            <a:ext cx="6480300" cy="3396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572314"/>
              </a:buClr>
              <a:buSzPts val="2800"/>
              <a:buFont typeface="Monda"/>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140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3AR: Mrs Reddin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40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3MS: Miss Smith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40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3GS: Mrs Garcia/Ms Sasenarine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400"/>
              </a:spcBef>
              <a:spcAft>
                <a:spcPts val="0"/>
              </a:spcAft>
              <a:buClr>
                <a:srgbClr val="572314"/>
              </a:buClr>
              <a:buSzPts val="2800"/>
              <a:buFont typeface="Monda"/>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sp>
        <p:nvSpPr>
          <p:cNvPr id="100" name="Google Shape;100;p2"/>
          <p:cNvSpPr/>
          <p:nvPr/>
        </p:nvSpPr>
        <p:spPr>
          <a:xfrm>
            <a:off x="3595687" y="4319587"/>
            <a:ext cx="4454525" cy="2241550"/>
          </a:xfrm>
          <a:prstGeom prst="ellipse">
            <a:avLst/>
          </a:prstGeom>
          <a:solidFill>
            <a:srgbClr val="C5E0B4"/>
          </a:solidFill>
          <a:ln cap="flat" cmpd="sng" w="9525">
            <a:solidFill>
              <a:srgbClr val="0099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572314"/>
              </a:buClr>
              <a:buSzPts val="2400"/>
              <a:buFont typeface="Monda"/>
              <a:buNone/>
            </a:pPr>
            <a:r>
              <a:t/>
            </a:r>
            <a:endParaRPr b="0" i="0" sz="2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572314"/>
              </a:buClr>
              <a:buSzPts val="2400"/>
              <a:buFont typeface="Monda"/>
              <a:buNone/>
            </a:pPr>
            <a:r>
              <a:t/>
            </a:r>
            <a:endParaRPr b="0" i="0" sz="2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Year 3 TAs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Arial"/>
                <a:ea typeface="Arial"/>
                <a:cs typeface="Arial"/>
                <a:sym typeface="Arial"/>
              </a:rPr>
              <a:t>Ms Rowlands (HLTA)</a:t>
            </a:r>
            <a:endParaRPr b="0"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800"/>
              <a:buFont typeface="Arial"/>
              <a:buNone/>
            </a:pPr>
            <a:r>
              <a:rPr lang="en-US" sz="2800">
                <a:solidFill>
                  <a:schemeClr val="dk1"/>
                </a:solidFill>
              </a:rPr>
              <a:t>Miss Szyszka (3GS)</a:t>
            </a:r>
            <a:endParaRPr sz="2800">
              <a:solidFill>
                <a:schemeClr val="dk1"/>
              </a:solidFill>
            </a:endParaRPr>
          </a:p>
          <a:p>
            <a:pPr indent="0" lvl="0" marL="0" marR="0" rtl="0" algn="ctr">
              <a:lnSpc>
                <a:spcPct val="100000"/>
              </a:lnSpc>
              <a:spcBef>
                <a:spcPts val="0"/>
              </a:spcBef>
              <a:spcAft>
                <a:spcPts val="0"/>
              </a:spcAft>
              <a:buClr>
                <a:schemeClr val="dk1"/>
              </a:buClr>
              <a:buSzPts val="28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sp>
        <p:nvSpPr>
          <p:cNvPr id="101" name="Google Shape;101;p2"/>
          <p:cNvSpPr/>
          <p:nvPr/>
        </p:nvSpPr>
        <p:spPr>
          <a:xfrm>
            <a:off x="6300787" y="1628775"/>
            <a:ext cx="2592387" cy="3155950"/>
          </a:xfrm>
          <a:prstGeom prst="ellipse">
            <a:avLst/>
          </a:prstGeom>
          <a:solidFill>
            <a:srgbClr val="A9D18E"/>
          </a:solidFill>
          <a:ln cap="flat" cmpd="sng" w="9525">
            <a:solidFill>
              <a:srgbClr val="0099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300"/>
              <a:buFont typeface="Arial"/>
              <a:buNone/>
            </a:pPr>
            <a:r>
              <a:t/>
            </a:r>
            <a:endParaRPr b="0" i="0" sz="4300" u="none" cap="none" strike="noStrike">
              <a:solidFill>
                <a:srgbClr val="572314"/>
              </a:solidFill>
              <a:latin typeface="Monda"/>
              <a:ea typeface="Monda"/>
              <a:cs typeface="Monda"/>
              <a:sym typeface="Monda"/>
            </a:endParaRPr>
          </a:p>
        </p:txBody>
      </p:sp>
      <p:sp>
        <p:nvSpPr>
          <p:cNvPr id="102" name="Google Shape;102;p2"/>
          <p:cNvSpPr txBox="1"/>
          <p:nvPr/>
        </p:nvSpPr>
        <p:spPr>
          <a:xfrm>
            <a:off x="6424612" y="2211387"/>
            <a:ext cx="2484437" cy="267652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Team Leader</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1200"/>
              </a:spcBef>
              <a:spcAft>
                <a:spcPts val="0"/>
              </a:spcAft>
              <a:buClr>
                <a:srgbClr val="572314"/>
              </a:buClr>
              <a:buSzPts val="2400"/>
              <a:buFont typeface="Monda"/>
              <a:buNone/>
            </a:pPr>
            <a:r>
              <a:t/>
            </a:r>
            <a:endParaRPr b="0" i="0" sz="2400" u="none" cap="none" strike="noStrike">
              <a:solidFill>
                <a:schemeClr val="dk1"/>
              </a:solidFill>
              <a:latin typeface="Arial"/>
              <a:ea typeface="Arial"/>
              <a:cs typeface="Arial"/>
              <a:sym typeface="Arial"/>
            </a:endParaRPr>
          </a:p>
          <a:p>
            <a:pPr indent="0" lvl="0" marL="0" marR="0" rtl="0" algn="ctr">
              <a:lnSpc>
                <a:spcPct val="100000"/>
              </a:lnSpc>
              <a:spcBef>
                <a:spcPts val="120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Mrs Reddin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1200"/>
              </a:spcBef>
              <a:spcAft>
                <a:spcPts val="0"/>
              </a:spcAft>
              <a:buClr>
                <a:srgbClr val="572314"/>
              </a:buClr>
              <a:buSzPts val="2400"/>
              <a:buFont typeface="Monda"/>
              <a:buNone/>
            </a:pPr>
            <a:r>
              <a:t/>
            </a:r>
            <a:endParaRPr b="0"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103" name="Google Shape;103;p2"/>
          <p:cNvSpPr txBox="1"/>
          <p:nvPr/>
        </p:nvSpPr>
        <p:spPr>
          <a:xfrm>
            <a:off x="1619250" y="474662"/>
            <a:ext cx="6121400" cy="523875"/>
          </a:xfrm>
          <a:prstGeom prst="rect">
            <a:avLst/>
          </a:prstGeom>
          <a:solidFill>
            <a:srgbClr val="70AD47"/>
          </a:solidFill>
          <a:ln cap="flat" cmpd="sng" w="57150">
            <a:solidFill>
              <a:srgbClr val="507E32"/>
            </a:solidFill>
            <a:prstDash val="solid"/>
            <a:miter lim="8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800"/>
              <a:buFont typeface="Arial"/>
              <a:buNone/>
            </a:pPr>
            <a:r>
              <a:rPr b="0" i="0" lang="en-US" sz="2800" u="none" cap="none" strike="noStrike">
                <a:solidFill>
                  <a:srgbClr val="FFFFFF"/>
                </a:solidFill>
                <a:latin typeface="Arial"/>
                <a:ea typeface="Arial"/>
                <a:cs typeface="Arial"/>
                <a:sym typeface="Arial"/>
              </a:rPr>
              <a:t>Year 3 Staff 2025-2026</a:t>
            </a:r>
            <a:endParaRPr b="0" i="0" sz="1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3"/>
          <p:cNvSpPr txBox="1"/>
          <p:nvPr>
            <p:ph idx="1" type="body"/>
          </p:nvPr>
        </p:nvSpPr>
        <p:spPr>
          <a:xfrm>
            <a:off x="215100" y="1437250"/>
            <a:ext cx="8713800" cy="5180100"/>
          </a:xfrm>
          <a:prstGeom prst="rect">
            <a:avLst/>
          </a:prstGeom>
          <a:noFill/>
          <a:ln>
            <a:noFill/>
          </a:ln>
        </p:spPr>
        <p:txBody>
          <a:bodyPr anchorCtr="0" anchor="t" bIns="45700" lIns="91425" spcFirstLastPara="1" rIns="91425" wrap="square" tIns="45700">
            <a:normAutofit/>
          </a:bodyPr>
          <a:lstStyle/>
          <a:p>
            <a:pPr indent="-171450" lvl="0" marL="171450" marR="0" rtl="0" algn="l">
              <a:lnSpc>
                <a:spcPct val="90000"/>
              </a:lnSpc>
              <a:spcBef>
                <a:spcPts val="0"/>
              </a:spcBef>
              <a:spcAft>
                <a:spcPts val="0"/>
              </a:spcAft>
              <a:buClr>
                <a:schemeClr val="dk1"/>
              </a:buClr>
              <a:buSzPts val="2400"/>
              <a:buFont typeface="Noto Sans Symbols"/>
              <a:buChar char="▪"/>
            </a:pPr>
            <a:r>
              <a:rPr b="0" i="0" lang="en-US" sz="2400" u="none" cap="none" strike="noStrike">
                <a:solidFill>
                  <a:schemeClr val="dk1"/>
                </a:solidFill>
                <a:latin typeface="Arial"/>
                <a:ea typeface="Arial"/>
                <a:cs typeface="Arial"/>
                <a:sym typeface="Arial"/>
              </a:rPr>
              <a:t>The Junior gate will open at 8.35am. Soft start will be between 8.40 and 8.45. Registers will still be taken at 8.45.</a:t>
            </a:r>
            <a:endParaRPr/>
          </a:p>
          <a:p>
            <a:pPr indent="-171450" lvl="0" marL="171450" marR="0" rtl="0" algn="l">
              <a:lnSpc>
                <a:spcPct val="90000"/>
              </a:lnSpc>
              <a:spcBef>
                <a:spcPts val="700"/>
              </a:spcBef>
              <a:spcAft>
                <a:spcPts val="0"/>
              </a:spcAft>
              <a:buClr>
                <a:schemeClr val="dk1"/>
              </a:buClr>
              <a:buSzPts val="2400"/>
              <a:buFont typeface="Noto Sans Symbols"/>
              <a:buChar char="▪"/>
            </a:pPr>
            <a:r>
              <a:rPr b="0" i="0" lang="en-US" sz="2400" u="none" cap="none" strike="noStrike">
                <a:solidFill>
                  <a:schemeClr val="dk1"/>
                </a:solidFill>
                <a:latin typeface="Arial"/>
                <a:ea typeface="Arial"/>
                <a:cs typeface="Arial"/>
                <a:sym typeface="Arial"/>
              </a:rPr>
              <a:t>Two break times at 10.25 (15mins) and 12.15 (1 hour, including lunch).</a:t>
            </a:r>
            <a:endParaRPr/>
          </a:p>
          <a:p>
            <a:pPr indent="-171450" lvl="0" marL="171450" marR="0" rtl="0" algn="l">
              <a:lnSpc>
                <a:spcPct val="90000"/>
              </a:lnSpc>
              <a:spcBef>
                <a:spcPts val="700"/>
              </a:spcBef>
              <a:spcAft>
                <a:spcPts val="0"/>
              </a:spcAft>
              <a:buClr>
                <a:schemeClr val="dk1"/>
              </a:buClr>
              <a:buSzPts val="2400"/>
              <a:buFont typeface="Noto Sans Symbols"/>
              <a:buChar char="▪"/>
            </a:pPr>
            <a:r>
              <a:rPr b="0" i="0" lang="en-US" sz="2400" u="none" cap="none" strike="noStrike">
                <a:solidFill>
                  <a:schemeClr val="dk1"/>
                </a:solidFill>
                <a:latin typeface="Arial"/>
                <a:ea typeface="Arial"/>
                <a:cs typeface="Arial"/>
                <a:sym typeface="Arial"/>
              </a:rPr>
              <a:t>End of the day 3.15. Gate closes at 3:25</a:t>
            </a:r>
            <a:endParaRPr/>
          </a:p>
          <a:p>
            <a:pPr indent="-171450" lvl="0" marL="171450" marR="0" rtl="0" algn="l">
              <a:lnSpc>
                <a:spcPct val="90000"/>
              </a:lnSpc>
              <a:spcBef>
                <a:spcPts val="700"/>
              </a:spcBef>
              <a:spcAft>
                <a:spcPts val="0"/>
              </a:spcAft>
              <a:buClr>
                <a:schemeClr val="dk1"/>
              </a:buClr>
              <a:buSzPts val="2400"/>
              <a:buFont typeface="Noto Sans Symbols"/>
              <a:buChar char="▪"/>
            </a:pPr>
            <a:r>
              <a:rPr b="0" i="0" lang="en-US" sz="2400" u="none" cap="none" strike="noStrike">
                <a:solidFill>
                  <a:schemeClr val="dk1"/>
                </a:solidFill>
                <a:latin typeface="Arial"/>
                <a:ea typeface="Arial"/>
                <a:cs typeface="Arial"/>
                <a:sym typeface="Arial"/>
              </a:rPr>
              <a:t>No parents in the building (before or after school) without an appointment.</a:t>
            </a:r>
            <a:endParaRPr/>
          </a:p>
          <a:p>
            <a:pPr indent="-171450" lvl="0" marL="171450" marR="0" rtl="0" algn="l">
              <a:lnSpc>
                <a:spcPct val="90000"/>
              </a:lnSpc>
              <a:spcBef>
                <a:spcPts val="700"/>
              </a:spcBef>
              <a:spcAft>
                <a:spcPts val="0"/>
              </a:spcAft>
              <a:buClr>
                <a:schemeClr val="dk1"/>
              </a:buClr>
              <a:buSzPts val="2400"/>
              <a:buFont typeface="Noto Sans Symbols"/>
              <a:buChar char="▪"/>
            </a:pPr>
            <a:r>
              <a:rPr b="0" i="0" lang="en-US" sz="2400" u="none" cap="none" strike="noStrike">
                <a:solidFill>
                  <a:schemeClr val="dk1"/>
                </a:solidFill>
                <a:latin typeface="Arial"/>
                <a:ea typeface="Arial"/>
                <a:cs typeface="Arial"/>
                <a:sym typeface="Arial"/>
              </a:rPr>
              <a:t>Children will be expected to do things for themselves – dressing, ‘lost’ things, tidying the classroom etc.</a:t>
            </a:r>
            <a:endParaRPr/>
          </a:p>
          <a:p>
            <a:pPr indent="-171450" lvl="0" marL="171450" marR="0" rtl="0" algn="l">
              <a:lnSpc>
                <a:spcPct val="90000"/>
              </a:lnSpc>
              <a:spcBef>
                <a:spcPts val="700"/>
              </a:spcBef>
              <a:spcAft>
                <a:spcPts val="0"/>
              </a:spcAft>
              <a:buClr>
                <a:schemeClr val="dk1"/>
              </a:buClr>
              <a:buSzPts val="2400"/>
              <a:buFont typeface="Noto Sans Symbols"/>
              <a:buChar char="▪"/>
            </a:pPr>
            <a:r>
              <a:rPr b="0" i="0" lang="en-US" sz="2400" u="none" cap="none" strike="noStrike">
                <a:solidFill>
                  <a:schemeClr val="dk1"/>
                </a:solidFill>
                <a:latin typeface="Arial"/>
                <a:ea typeface="Arial"/>
                <a:cs typeface="Arial"/>
                <a:sym typeface="Arial"/>
              </a:rPr>
              <a:t>No adult handwriting on homework, unless it’s a note for the teacher.</a:t>
            </a:r>
            <a:endParaRPr/>
          </a:p>
          <a:p>
            <a:pPr indent="-171450" lvl="0" marL="171450" marR="0" rtl="0" algn="l">
              <a:lnSpc>
                <a:spcPct val="90000"/>
              </a:lnSpc>
              <a:spcBef>
                <a:spcPts val="70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a:p>
            <a:pPr indent="-19050" lvl="0" marL="171450" marR="0" rtl="0" algn="l">
              <a:lnSpc>
                <a:spcPct val="90000"/>
              </a:lnSpc>
              <a:spcBef>
                <a:spcPts val="750"/>
              </a:spcBef>
              <a:spcAft>
                <a:spcPts val="0"/>
              </a:spcAft>
              <a:buClr>
                <a:schemeClr val="dk1"/>
              </a:buClr>
              <a:buSzPts val="2400"/>
              <a:buFont typeface="Arial"/>
              <a:buNone/>
            </a:pPr>
            <a:r>
              <a:t/>
            </a:r>
            <a:endParaRPr b="0" i="0" sz="2400" u="none">
              <a:solidFill>
                <a:schemeClr val="dk1"/>
              </a:solidFill>
              <a:latin typeface="Arial"/>
              <a:ea typeface="Arial"/>
              <a:cs typeface="Arial"/>
              <a:sym typeface="Arial"/>
            </a:endParaRPr>
          </a:p>
        </p:txBody>
      </p:sp>
      <p:sp>
        <p:nvSpPr>
          <p:cNvPr id="109" name="Google Shape;109;p3"/>
          <p:cNvSpPr txBox="1"/>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B5A788"/>
              </a:buClr>
              <a:buSzPts val="1200"/>
              <a:buFont typeface="Times New Roman"/>
              <a:buNone/>
            </a:pPr>
            <a:fld id="{00000000-1234-1234-1234-123412341234}" type="slidenum">
              <a:rPr b="0" i="0" lang="en-US" sz="1200" u="none" cap="none" strike="noStrike">
                <a:solidFill>
                  <a:srgbClr val="B5A788"/>
                </a:solidFill>
                <a:latin typeface="Times New Roman"/>
                <a:ea typeface="Times New Roman"/>
                <a:cs typeface="Times New Roman"/>
                <a:sym typeface="Times New Roman"/>
              </a:rPr>
              <a:t>‹#›</a:t>
            </a:fld>
            <a:endParaRPr b="0" i="0" sz="1400" u="none" cap="none" strike="noStrike">
              <a:solidFill>
                <a:srgbClr val="000000"/>
              </a:solidFill>
              <a:latin typeface="Arial"/>
              <a:ea typeface="Arial"/>
              <a:cs typeface="Arial"/>
              <a:sym typeface="Arial"/>
            </a:endParaRPr>
          </a:p>
        </p:txBody>
      </p:sp>
      <p:sp>
        <p:nvSpPr>
          <p:cNvPr id="110" name="Google Shape;110;p3"/>
          <p:cNvSpPr txBox="1"/>
          <p:nvPr/>
        </p:nvSpPr>
        <p:spPr>
          <a:xfrm>
            <a:off x="1619250" y="474662"/>
            <a:ext cx="6121400" cy="523875"/>
          </a:xfrm>
          <a:prstGeom prst="rect">
            <a:avLst/>
          </a:prstGeom>
          <a:solidFill>
            <a:srgbClr val="70AD47"/>
          </a:solidFill>
          <a:ln cap="flat" cmpd="sng" w="57150">
            <a:solidFill>
              <a:srgbClr val="507E32"/>
            </a:solidFill>
            <a:prstDash val="solid"/>
            <a:miter lim="8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800"/>
              <a:buFont typeface="Arial"/>
              <a:buNone/>
            </a:pPr>
            <a:r>
              <a:rPr b="0" i="0" lang="en-US" sz="2800" u="none" cap="none" strike="noStrike">
                <a:solidFill>
                  <a:srgbClr val="FFFFFF"/>
                </a:solidFill>
                <a:latin typeface="Arial"/>
                <a:ea typeface="Arial"/>
                <a:cs typeface="Arial"/>
                <a:sym typeface="Arial"/>
              </a:rPr>
              <a:t>Routines</a:t>
            </a:r>
            <a:endParaRPr b="0" i="0" sz="1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4"/>
          <p:cNvSpPr txBox="1"/>
          <p:nvPr>
            <p:ph idx="1" type="body"/>
          </p:nvPr>
        </p:nvSpPr>
        <p:spPr>
          <a:xfrm>
            <a:off x="267300" y="971075"/>
            <a:ext cx="8825400" cy="5750400"/>
          </a:xfrm>
          <a:prstGeom prst="rect">
            <a:avLst/>
          </a:prstGeom>
          <a:noFill/>
          <a:ln>
            <a:noFill/>
          </a:ln>
        </p:spPr>
        <p:txBody>
          <a:bodyPr anchorCtr="0" anchor="t" bIns="45700" lIns="91425" spcFirstLastPara="1" rIns="91425" wrap="square" tIns="45700">
            <a:noAutofit/>
          </a:bodyPr>
          <a:lstStyle/>
          <a:p>
            <a:pPr indent="-133350" lvl="0" marL="171450" marR="0" rtl="0" algn="l">
              <a:lnSpc>
                <a:spcPct val="150000"/>
              </a:lnSpc>
              <a:spcBef>
                <a:spcPts val="0"/>
              </a:spcBef>
              <a:spcAft>
                <a:spcPts val="0"/>
              </a:spcAft>
              <a:buClr>
                <a:schemeClr val="dk1"/>
              </a:buClr>
              <a:buSzPts val="2000"/>
              <a:buFont typeface="Noto Sans Symbols"/>
              <a:buChar char="▪"/>
            </a:pPr>
            <a:r>
              <a:rPr b="0" i="0" lang="en-US" sz="2000" u="none">
                <a:solidFill>
                  <a:schemeClr val="dk1"/>
                </a:solidFill>
                <a:latin typeface="Arial"/>
                <a:ea typeface="Arial"/>
                <a:cs typeface="Arial"/>
                <a:sym typeface="Arial"/>
              </a:rPr>
              <a:t>Water Bottle (</a:t>
            </a:r>
            <a:r>
              <a:rPr b="1" i="0" lang="en-US" sz="2000" u="none">
                <a:solidFill>
                  <a:schemeClr val="dk1"/>
                </a:solidFill>
                <a:latin typeface="Arial"/>
                <a:ea typeface="Arial"/>
                <a:cs typeface="Arial"/>
                <a:sym typeface="Arial"/>
              </a:rPr>
              <a:t>labelled</a:t>
            </a:r>
            <a:r>
              <a:rPr b="0" i="0" lang="en-US" sz="2000" u="none">
                <a:solidFill>
                  <a:schemeClr val="dk1"/>
                </a:solidFill>
                <a:latin typeface="Arial"/>
                <a:ea typeface="Arial"/>
                <a:cs typeface="Arial"/>
                <a:sym typeface="Arial"/>
              </a:rPr>
              <a:t>)– kept at the side of the room</a:t>
            </a:r>
            <a:endParaRPr sz="2000"/>
          </a:p>
          <a:p>
            <a:pPr indent="-133350" lvl="0" marL="171450" marR="0" rtl="0" algn="l">
              <a:lnSpc>
                <a:spcPct val="150000"/>
              </a:lnSpc>
              <a:spcBef>
                <a:spcPts val="700"/>
              </a:spcBef>
              <a:spcAft>
                <a:spcPts val="0"/>
              </a:spcAft>
              <a:buClr>
                <a:schemeClr val="dk1"/>
              </a:buClr>
              <a:buSzPts val="2000"/>
              <a:buFont typeface="Noto Sans Symbols"/>
              <a:buChar char="▪"/>
            </a:pPr>
            <a:r>
              <a:rPr b="0" i="0" lang="en-US" sz="2000" u="none">
                <a:solidFill>
                  <a:schemeClr val="dk1"/>
                </a:solidFill>
                <a:latin typeface="Arial"/>
                <a:ea typeface="Arial"/>
                <a:cs typeface="Arial"/>
                <a:sym typeface="Arial"/>
              </a:rPr>
              <a:t>Comfortable space at home for doing their homework/reading- 20 min</a:t>
            </a:r>
            <a:r>
              <a:rPr lang="en-US" sz="2000">
                <a:latin typeface="Arial"/>
                <a:ea typeface="Arial"/>
                <a:cs typeface="Arial"/>
                <a:sym typeface="Arial"/>
              </a:rPr>
              <a:t>s</a:t>
            </a:r>
            <a:r>
              <a:rPr b="0" i="0" lang="en-US" sz="2000" u="none">
                <a:solidFill>
                  <a:schemeClr val="dk1"/>
                </a:solidFill>
                <a:latin typeface="Arial"/>
                <a:ea typeface="Arial"/>
                <a:cs typeface="Arial"/>
                <a:sym typeface="Arial"/>
              </a:rPr>
              <a:t> for each subject and 1</a:t>
            </a:r>
            <a:r>
              <a:rPr lang="en-US" sz="2000">
                <a:latin typeface="Arial"/>
                <a:ea typeface="Arial"/>
                <a:cs typeface="Arial"/>
                <a:sym typeface="Arial"/>
              </a:rPr>
              <a:t>5</a:t>
            </a:r>
            <a:r>
              <a:rPr b="0" i="0" lang="en-US" sz="2000" u="none">
                <a:solidFill>
                  <a:schemeClr val="dk1"/>
                </a:solidFill>
                <a:latin typeface="Arial"/>
                <a:ea typeface="Arial"/>
                <a:cs typeface="Arial"/>
                <a:sym typeface="Arial"/>
              </a:rPr>
              <a:t> m</a:t>
            </a:r>
            <a:r>
              <a:rPr lang="en-US" sz="2000">
                <a:latin typeface="Arial"/>
                <a:ea typeface="Arial"/>
                <a:cs typeface="Arial"/>
                <a:sym typeface="Arial"/>
              </a:rPr>
              <a:t>s</a:t>
            </a:r>
            <a:r>
              <a:rPr b="0" i="0" lang="en-US" sz="2000" u="none">
                <a:solidFill>
                  <a:schemeClr val="dk1"/>
                </a:solidFill>
                <a:latin typeface="Arial"/>
                <a:ea typeface="Arial"/>
                <a:cs typeface="Arial"/>
                <a:sym typeface="Arial"/>
              </a:rPr>
              <a:t> reading a day (reading record to be signed once book is finished).</a:t>
            </a:r>
            <a:endParaRPr sz="2000"/>
          </a:p>
          <a:p>
            <a:pPr indent="-133350" lvl="0" marL="171450" marR="0" rtl="0" algn="l">
              <a:lnSpc>
                <a:spcPct val="150000"/>
              </a:lnSpc>
              <a:spcBef>
                <a:spcPts val="700"/>
              </a:spcBef>
              <a:spcAft>
                <a:spcPts val="0"/>
              </a:spcAft>
              <a:buClr>
                <a:schemeClr val="dk1"/>
              </a:buClr>
              <a:buSzPts val="2000"/>
              <a:buFont typeface="Noto Sans Symbols"/>
              <a:buChar char="▪"/>
            </a:pPr>
            <a:r>
              <a:rPr b="0" i="0" lang="en-US" sz="2000" u="none">
                <a:solidFill>
                  <a:schemeClr val="dk1"/>
                </a:solidFill>
                <a:latin typeface="Arial"/>
                <a:ea typeface="Arial"/>
                <a:cs typeface="Arial"/>
                <a:sym typeface="Arial"/>
              </a:rPr>
              <a:t>Reading book and Reading Record to be in school every day. </a:t>
            </a:r>
            <a:endParaRPr sz="2000"/>
          </a:p>
          <a:p>
            <a:pPr indent="-133350" lvl="0" marL="171450" marR="0" rtl="0" algn="l">
              <a:lnSpc>
                <a:spcPct val="150000"/>
              </a:lnSpc>
              <a:spcBef>
                <a:spcPts val="700"/>
              </a:spcBef>
              <a:spcAft>
                <a:spcPts val="0"/>
              </a:spcAft>
              <a:buClr>
                <a:schemeClr val="dk1"/>
              </a:buClr>
              <a:buSzPts val="2000"/>
              <a:buFont typeface="Noto Sans Symbols"/>
              <a:buChar char="▪"/>
            </a:pPr>
            <a:r>
              <a:rPr b="0" i="0" lang="en-US" sz="2000" u="none">
                <a:solidFill>
                  <a:schemeClr val="dk1"/>
                </a:solidFill>
                <a:latin typeface="Arial"/>
                <a:ea typeface="Arial"/>
                <a:cs typeface="Arial"/>
                <a:sym typeface="Arial"/>
              </a:rPr>
              <a:t>PE kits to be worn to school on their P.E days. </a:t>
            </a:r>
            <a:endParaRPr sz="2000"/>
          </a:p>
          <a:p>
            <a:pPr indent="-133350" lvl="0" marL="171450" marR="0" rtl="0" algn="l">
              <a:lnSpc>
                <a:spcPct val="150000"/>
              </a:lnSpc>
              <a:spcBef>
                <a:spcPts val="700"/>
              </a:spcBef>
              <a:spcAft>
                <a:spcPts val="0"/>
              </a:spcAft>
              <a:buClr>
                <a:schemeClr val="dk1"/>
              </a:buClr>
              <a:buSzPts val="2000"/>
              <a:buFont typeface="Noto Sans Symbols"/>
              <a:buChar char="▪"/>
            </a:pPr>
            <a:r>
              <a:rPr b="0" i="0" lang="en-US" sz="2000" u="none">
                <a:solidFill>
                  <a:schemeClr val="dk1"/>
                </a:solidFill>
                <a:latin typeface="Arial"/>
                <a:ea typeface="Arial"/>
                <a:cs typeface="Arial"/>
                <a:sym typeface="Arial"/>
              </a:rPr>
              <a:t>Plimsolls will need to be brought into school for indoor PE but these will be kept in their lockers. </a:t>
            </a:r>
            <a:endParaRPr sz="2000"/>
          </a:p>
          <a:p>
            <a:pPr indent="-133350" lvl="0" marL="171450" marR="0" rtl="0" algn="l">
              <a:lnSpc>
                <a:spcPct val="150000"/>
              </a:lnSpc>
              <a:spcBef>
                <a:spcPts val="700"/>
              </a:spcBef>
              <a:spcAft>
                <a:spcPts val="0"/>
              </a:spcAft>
              <a:buClr>
                <a:schemeClr val="dk1"/>
              </a:buClr>
              <a:buSzPts val="2000"/>
              <a:buFont typeface="Noto Sans Symbols"/>
              <a:buChar char="▪"/>
            </a:pPr>
            <a:r>
              <a:rPr b="0" i="0" lang="en-US" sz="2000" u="none">
                <a:solidFill>
                  <a:schemeClr val="dk1"/>
                </a:solidFill>
                <a:latin typeface="Arial"/>
                <a:ea typeface="Arial"/>
                <a:cs typeface="Arial"/>
                <a:sym typeface="Arial"/>
              </a:rPr>
              <a:t>Skipping ropes and sponge footballs are the only items that can be brought in to play with at break. Wednesday is no ball day.</a:t>
            </a:r>
            <a:endParaRPr b="0" i="0" sz="2000" u="none">
              <a:solidFill>
                <a:schemeClr val="dk1"/>
              </a:solidFill>
              <a:latin typeface="Arial"/>
              <a:ea typeface="Arial"/>
              <a:cs typeface="Arial"/>
              <a:sym typeface="Arial"/>
            </a:endParaRPr>
          </a:p>
          <a:p>
            <a:pPr indent="-133350" lvl="0" marL="171450" marR="0" rtl="0" algn="l">
              <a:lnSpc>
                <a:spcPct val="150000"/>
              </a:lnSpc>
              <a:spcBef>
                <a:spcPts val="700"/>
              </a:spcBef>
              <a:spcAft>
                <a:spcPts val="0"/>
              </a:spcAft>
              <a:buSzPts val="2000"/>
              <a:buFont typeface="Arial"/>
              <a:buChar char="▪"/>
            </a:pPr>
            <a:r>
              <a:rPr lang="en-US" sz="2000">
                <a:latin typeface="Arial"/>
                <a:ea typeface="Arial"/>
                <a:cs typeface="Arial"/>
                <a:sym typeface="Arial"/>
              </a:rPr>
              <a:t>Adult-sized old shirt/t-shirt for art activities. </a:t>
            </a:r>
            <a:endParaRPr sz="2000">
              <a:latin typeface="Arial"/>
              <a:ea typeface="Arial"/>
              <a:cs typeface="Arial"/>
              <a:sym typeface="Arial"/>
            </a:endParaRPr>
          </a:p>
          <a:p>
            <a:pPr indent="-6350" lvl="0" marL="171450" marR="0" rtl="0" algn="l">
              <a:lnSpc>
                <a:spcPct val="200000"/>
              </a:lnSpc>
              <a:spcBef>
                <a:spcPts val="700"/>
              </a:spcBef>
              <a:spcAft>
                <a:spcPts val="0"/>
              </a:spcAft>
              <a:buClr>
                <a:schemeClr val="dk1"/>
              </a:buClr>
              <a:buSzPts val="2600"/>
              <a:buFont typeface="Arial"/>
              <a:buNone/>
            </a:pPr>
            <a:r>
              <a:t/>
            </a:r>
            <a:endParaRPr b="0" i="0" sz="2000" u="none">
              <a:solidFill>
                <a:schemeClr val="dk1"/>
              </a:solidFill>
              <a:latin typeface="Arial"/>
              <a:ea typeface="Arial"/>
              <a:cs typeface="Arial"/>
              <a:sym typeface="Arial"/>
            </a:endParaRPr>
          </a:p>
          <a:p>
            <a:pPr indent="-171450" lvl="0" marL="171450" marR="0" rtl="0" algn="l">
              <a:lnSpc>
                <a:spcPct val="70000"/>
              </a:lnSpc>
              <a:spcBef>
                <a:spcPts val="700"/>
              </a:spcBef>
              <a:spcAft>
                <a:spcPts val="0"/>
              </a:spcAft>
              <a:buClr>
                <a:schemeClr val="dk1"/>
              </a:buClr>
              <a:buSzPts val="2600"/>
              <a:buFont typeface="Arial"/>
              <a:buNone/>
            </a:pPr>
            <a:r>
              <a:t/>
            </a:r>
            <a:endParaRPr b="0" i="0" sz="2000" u="none">
              <a:solidFill>
                <a:schemeClr val="dk1"/>
              </a:solidFill>
              <a:latin typeface="Arial"/>
              <a:ea typeface="Arial"/>
              <a:cs typeface="Arial"/>
              <a:sym typeface="Arial"/>
            </a:endParaRPr>
          </a:p>
          <a:p>
            <a:pPr indent="-171450" lvl="0" marL="171450" marR="0" rtl="0" algn="l">
              <a:lnSpc>
                <a:spcPct val="70000"/>
              </a:lnSpc>
              <a:spcBef>
                <a:spcPts val="700"/>
              </a:spcBef>
              <a:spcAft>
                <a:spcPts val="0"/>
              </a:spcAft>
              <a:buClr>
                <a:schemeClr val="dk1"/>
              </a:buClr>
              <a:buSzPts val="2600"/>
              <a:buFont typeface="Arial"/>
              <a:buNone/>
            </a:pPr>
            <a:r>
              <a:t/>
            </a:r>
            <a:endParaRPr b="0" i="0" sz="2000" u="none">
              <a:solidFill>
                <a:schemeClr val="dk1"/>
              </a:solidFill>
              <a:latin typeface="Arial"/>
              <a:ea typeface="Arial"/>
              <a:cs typeface="Arial"/>
              <a:sym typeface="Arial"/>
            </a:endParaRPr>
          </a:p>
          <a:p>
            <a:pPr indent="-171450" lvl="0" marL="171450" marR="0" rtl="0" algn="l">
              <a:lnSpc>
                <a:spcPct val="70000"/>
              </a:lnSpc>
              <a:spcBef>
                <a:spcPts val="700"/>
              </a:spcBef>
              <a:spcAft>
                <a:spcPts val="0"/>
              </a:spcAft>
              <a:buClr>
                <a:schemeClr val="dk1"/>
              </a:buClr>
              <a:buSzPts val="2600"/>
              <a:buFont typeface="Arial"/>
              <a:buNone/>
            </a:pPr>
            <a:r>
              <a:t/>
            </a:r>
            <a:endParaRPr b="0" i="0" sz="2000" u="none">
              <a:solidFill>
                <a:schemeClr val="dk1"/>
              </a:solidFill>
              <a:latin typeface="Arial"/>
              <a:ea typeface="Arial"/>
              <a:cs typeface="Arial"/>
              <a:sym typeface="Arial"/>
            </a:endParaRPr>
          </a:p>
          <a:p>
            <a:pPr indent="-171450" lvl="0" marL="171450" marR="0" rtl="0" algn="l">
              <a:lnSpc>
                <a:spcPct val="70000"/>
              </a:lnSpc>
              <a:spcBef>
                <a:spcPts val="700"/>
              </a:spcBef>
              <a:spcAft>
                <a:spcPts val="0"/>
              </a:spcAft>
              <a:buClr>
                <a:schemeClr val="dk1"/>
              </a:buClr>
              <a:buSzPts val="1900"/>
              <a:buFont typeface="Arial"/>
              <a:buNone/>
            </a:pPr>
            <a:r>
              <a:t/>
            </a:r>
            <a:endParaRPr b="0" i="0" sz="2000" u="none">
              <a:solidFill>
                <a:schemeClr val="dk1"/>
              </a:solidFill>
              <a:latin typeface="Arial"/>
              <a:ea typeface="Arial"/>
              <a:cs typeface="Arial"/>
              <a:sym typeface="Arial"/>
            </a:endParaRPr>
          </a:p>
          <a:p>
            <a:pPr indent="-50800" lvl="0" marL="171450" marR="0" rtl="0" algn="l">
              <a:lnSpc>
                <a:spcPct val="90000"/>
              </a:lnSpc>
              <a:spcBef>
                <a:spcPts val="750"/>
              </a:spcBef>
              <a:spcAft>
                <a:spcPts val="0"/>
              </a:spcAft>
              <a:buClr>
                <a:schemeClr val="dk1"/>
              </a:buClr>
              <a:buSzPts val="1900"/>
              <a:buFont typeface="Arial"/>
              <a:buNone/>
            </a:pPr>
            <a:r>
              <a:t/>
            </a:r>
            <a:endParaRPr b="0" i="0" sz="2000" u="none">
              <a:solidFill>
                <a:schemeClr val="dk1"/>
              </a:solidFill>
              <a:latin typeface="Arial"/>
              <a:ea typeface="Arial"/>
              <a:cs typeface="Arial"/>
              <a:sym typeface="Arial"/>
            </a:endParaRPr>
          </a:p>
        </p:txBody>
      </p:sp>
      <p:sp>
        <p:nvSpPr>
          <p:cNvPr id="116" name="Google Shape;116;p4"/>
          <p:cNvSpPr txBox="1"/>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B5A788"/>
              </a:buClr>
              <a:buSzPts val="1200"/>
              <a:buFont typeface="Times New Roman"/>
              <a:buNone/>
            </a:pPr>
            <a:fld id="{00000000-1234-1234-1234-123412341234}" type="slidenum">
              <a:rPr b="0" i="0" lang="en-US" sz="1200" u="none" cap="none" strike="noStrike">
                <a:solidFill>
                  <a:srgbClr val="B5A788"/>
                </a:solidFill>
                <a:latin typeface="Times New Roman"/>
                <a:ea typeface="Times New Roman"/>
                <a:cs typeface="Times New Roman"/>
                <a:sym typeface="Times New Roman"/>
              </a:rPr>
              <a:t>‹#›</a:t>
            </a:fld>
            <a:endParaRPr b="0" i="0" sz="1400" u="none" cap="none" strike="noStrike">
              <a:solidFill>
                <a:srgbClr val="000000"/>
              </a:solidFill>
              <a:latin typeface="Arial"/>
              <a:ea typeface="Arial"/>
              <a:cs typeface="Arial"/>
              <a:sym typeface="Arial"/>
            </a:endParaRPr>
          </a:p>
        </p:txBody>
      </p:sp>
      <p:sp>
        <p:nvSpPr>
          <p:cNvPr id="117" name="Google Shape;117;p4"/>
          <p:cNvSpPr txBox="1"/>
          <p:nvPr/>
        </p:nvSpPr>
        <p:spPr>
          <a:xfrm>
            <a:off x="1619250" y="314241"/>
            <a:ext cx="6121500" cy="523200"/>
          </a:xfrm>
          <a:prstGeom prst="rect">
            <a:avLst/>
          </a:prstGeom>
          <a:solidFill>
            <a:srgbClr val="70AD47"/>
          </a:solidFill>
          <a:ln cap="flat" cmpd="sng" w="57150">
            <a:solidFill>
              <a:srgbClr val="507E32"/>
            </a:solidFill>
            <a:prstDash val="solid"/>
            <a:miter lim="8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800"/>
              <a:buFont typeface="Arial"/>
              <a:buNone/>
            </a:pPr>
            <a:r>
              <a:rPr b="0" i="0" lang="en-US" sz="2800" u="none" cap="none" strike="noStrike">
                <a:solidFill>
                  <a:srgbClr val="FFFFFF"/>
                </a:solidFill>
                <a:latin typeface="Arial"/>
                <a:ea typeface="Arial"/>
                <a:cs typeface="Arial"/>
                <a:sym typeface="Arial"/>
              </a:rPr>
              <a:t>Children will need:</a:t>
            </a:r>
            <a:endParaRPr b="0" i="0" sz="1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5"/>
          <p:cNvSpPr txBox="1"/>
          <p:nvPr>
            <p:ph idx="1" type="body"/>
          </p:nvPr>
        </p:nvSpPr>
        <p:spPr>
          <a:xfrm>
            <a:off x="514350" y="1527175"/>
            <a:ext cx="9055100" cy="5673725"/>
          </a:xfrm>
          <a:prstGeom prst="rect">
            <a:avLst/>
          </a:prstGeom>
          <a:noFill/>
          <a:ln>
            <a:noFill/>
          </a:ln>
        </p:spPr>
        <p:txBody>
          <a:bodyPr anchorCtr="0" anchor="t" bIns="45700" lIns="91425" spcFirstLastPara="1" rIns="91425" wrap="square" tIns="45700">
            <a:noAutofit/>
          </a:bodyPr>
          <a:lstStyle/>
          <a:p>
            <a:pPr indent="-171450" lvl="0" marL="171450" marR="0" rtl="0" algn="l">
              <a:lnSpc>
                <a:spcPct val="90000"/>
              </a:lnSpc>
              <a:spcBef>
                <a:spcPts val="0"/>
              </a:spcBef>
              <a:spcAft>
                <a:spcPts val="0"/>
              </a:spcAft>
              <a:buClr>
                <a:schemeClr val="dk1"/>
              </a:buClr>
              <a:buSzPts val="2800"/>
              <a:buFont typeface="Arial"/>
              <a:buChar char="•"/>
            </a:pPr>
            <a:r>
              <a:rPr b="1" i="0" lang="en-US" sz="2800" u="none">
                <a:solidFill>
                  <a:schemeClr val="dk1"/>
                </a:solidFill>
                <a:latin typeface="Arial"/>
                <a:ea typeface="Arial"/>
                <a:cs typeface="Arial"/>
                <a:sym typeface="Arial"/>
              </a:rPr>
              <a:t>Writing pencil</a:t>
            </a:r>
            <a:endParaRPr/>
          </a:p>
          <a:p>
            <a:pPr indent="-171450" lvl="0" marL="171450" marR="0" rtl="0" algn="l">
              <a:lnSpc>
                <a:spcPct val="90000"/>
              </a:lnSpc>
              <a:spcBef>
                <a:spcPts val="700"/>
              </a:spcBef>
              <a:spcAft>
                <a:spcPts val="0"/>
              </a:spcAft>
              <a:buClr>
                <a:schemeClr val="dk1"/>
              </a:buClr>
              <a:buSzPts val="2800"/>
              <a:buFont typeface="Arial"/>
              <a:buChar char="•"/>
            </a:pPr>
            <a:r>
              <a:rPr b="1" i="0" lang="en-US" sz="2800" u="none">
                <a:solidFill>
                  <a:schemeClr val="dk1"/>
                </a:solidFill>
                <a:latin typeface="Arial"/>
                <a:ea typeface="Arial"/>
                <a:cs typeface="Arial"/>
                <a:sym typeface="Arial"/>
              </a:rPr>
              <a:t>Pencil sharpener</a:t>
            </a:r>
            <a:endParaRPr/>
          </a:p>
          <a:p>
            <a:pPr indent="-171450" lvl="0" marL="171450" marR="0" rtl="0" algn="l">
              <a:lnSpc>
                <a:spcPct val="90000"/>
              </a:lnSpc>
              <a:spcBef>
                <a:spcPts val="700"/>
              </a:spcBef>
              <a:spcAft>
                <a:spcPts val="0"/>
              </a:spcAft>
              <a:buClr>
                <a:schemeClr val="dk1"/>
              </a:buClr>
              <a:buSzPts val="2800"/>
              <a:buFont typeface="Arial"/>
              <a:buChar char="•"/>
            </a:pPr>
            <a:r>
              <a:rPr b="1" i="0" lang="en-US" sz="2800" u="none">
                <a:solidFill>
                  <a:schemeClr val="dk1"/>
                </a:solidFill>
                <a:latin typeface="Arial"/>
                <a:ea typeface="Arial"/>
                <a:cs typeface="Arial"/>
                <a:sym typeface="Arial"/>
              </a:rPr>
              <a:t>Rubber</a:t>
            </a:r>
            <a:endParaRPr/>
          </a:p>
          <a:p>
            <a:pPr indent="-171450" lvl="0" marL="171450" marR="0" rtl="0" algn="l">
              <a:lnSpc>
                <a:spcPct val="90000"/>
              </a:lnSpc>
              <a:spcBef>
                <a:spcPts val="700"/>
              </a:spcBef>
              <a:spcAft>
                <a:spcPts val="0"/>
              </a:spcAft>
              <a:buClr>
                <a:schemeClr val="dk1"/>
              </a:buClr>
              <a:buSzPts val="2800"/>
              <a:buFont typeface="Arial"/>
              <a:buChar char="•"/>
            </a:pPr>
            <a:r>
              <a:rPr b="1" i="0" lang="en-US" sz="2800" u="none">
                <a:solidFill>
                  <a:schemeClr val="dk1"/>
                </a:solidFill>
                <a:latin typeface="Arial"/>
                <a:ea typeface="Arial"/>
                <a:cs typeface="Arial"/>
                <a:sym typeface="Arial"/>
              </a:rPr>
              <a:t>Glue Stick</a:t>
            </a:r>
            <a:endParaRPr/>
          </a:p>
          <a:p>
            <a:pPr indent="-171450" lvl="0" marL="171450" marR="0" rtl="0" algn="l">
              <a:lnSpc>
                <a:spcPct val="90000"/>
              </a:lnSpc>
              <a:spcBef>
                <a:spcPts val="700"/>
              </a:spcBef>
              <a:spcAft>
                <a:spcPts val="0"/>
              </a:spcAft>
              <a:buClr>
                <a:schemeClr val="dk1"/>
              </a:buClr>
              <a:buSzPts val="2800"/>
              <a:buFont typeface="Arial"/>
              <a:buChar char="•"/>
            </a:pPr>
            <a:r>
              <a:rPr b="1" i="0" lang="en-US" sz="2800" u="none">
                <a:solidFill>
                  <a:schemeClr val="dk1"/>
                </a:solidFill>
                <a:latin typeface="Arial"/>
                <a:ea typeface="Arial"/>
                <a:cs typeface="Arial"/>
                <a:sym typeface="Arial"/>
              </a:rPr>
              <a:t>Whiteboard Pen</a:t>
            </a:r>
            <a:endParaRPr/>
          </a:p>
          <a:p>
            <a:pPr indent="-171450" lvl="0" marL="171450" marR="0" rtl="0" algn="l">
              <a:lnSpc>
                <a:spcPct val="90000"/>
              </a:lnSpc>
              <a:spcBef>
                <a:spcPts val="700"/>
              </a:spcBef>
              <a:spcAft>
                <a:spcPts val="0"/>
              </a:spcAft>
              <a:buClr>
                <a:schemeClr val="dk1"/>
              </a:buClr>
              <a:buSzPts val="2800"/>
              <a:buFont typeface="Arial"/>
              <a:buChar char="•"/>
            </a:pPr>
            <a:r>
              <a:rPr b="1" i="0" lang="en-US" sz="2800" u="none">
                <a:solidFill>
                  <a:schemeClr val="dk1"/>
                </a:solidFill>
                <a:latin typeface="Arial"/>
                <a:ea typeface="Arial"/>
                <a:cs typeface="Arial"/>
                <a:sym typeface="Arial"/>
              </a:rPr>
              <a:t>Ruler</a:t>
            </a:r>
            <a:endParaRPr/>
          </a:p>
          <a:p>
            <a:pPr indent="-171450" lvl="0" marL="171450" marR="0" rtl="0" algn="l">
              <a:lnSpc>
                <a:spcPct val="90000"/>
              </a:lnSpc>
              <a:spcBef>
                <a:spcPts val="700"/>
              </a:spcBef>
              <a:spcAft>
                <a:spcPts val="0"/>
              </a:spcAft>
              <a:buClr>
                <a:schemeClr val="dk1"/>
              </a:buClr>
              <a:buSzPts val="2800"/>
              <a:buFont typeface="Arial"/>
              <a:buChar char="•"/>
            </a:pPr>
            <a:r>
              <a:rPr b="1" i="0" lang="en-US" sz="2800" u="none">
                <a:solidFill>
                  <a:schemeClr val="dk1"/>
                </a:solidFill>
                <a:latin typeface="Arial"/>
                <a:ea typeface="Arial"/>
                <a:cs typeface="Arial"/>
                <a:sym typeface="Arial"/>
              </a:rPr>
              <a:t>Red biro</a:t>
            </a:r>
            <a:endParaRPr/>
          </a:p>
          <a:p>
            <a:pPr indent="-171450" lvl="0" marL="171450" marR="0" rtl="0" algn="l">
              <a:lnSpc>
                <a:spcPct val="90000"/>
              </a:lnSpc>
              <a:spcBef>
                <a:spcPts val="700"/>
              </a:spcBef>
              <a:spcAft>
                <a:spcPts val="0"/>
              </a:spcAft>
              <a:buClr>
                <a:schemeClr val="dk1"/>
              </a:buClr>
              <a:buSzPts val="2800"/>
              <a:buFont typeface="Arial"/>
              <a:buChar char="•"/>
            </a:pPr>
            <a:r>
              <a:rPr b="1" i="0" lang="en-US" sz="2800" u="none">
                <a:solidFill>
                  <a:schemeClr val="dk1"/>
                </a:solidFill>
                <a:latin typeface="Arial"/>
                <a:ea typeface="Arial"/>
                <a:cs typeface="Arial"/>
                <a:sym typeface="Arial"/>
              </a:rPr>
              <a:t>Colouring pencils</a:t>
            </a:r>
            <a:endParaRPr/>
          </a:p>
          <a:p>
            <a:pPr indent="-171450" lvl="0" marL="171450" marR="0" rtl="0" algn="l">
              <a:lnSpc>
                <a:spcPct val="90000"/>
              </a:lnSpc>
              <a:spcBef>
                <a:spcPts val="700"/>
              </a:spcBef>
              <a:spcAft>
                <a:spcPts val="0"/>
              </a:spcAft>
              <a:buClr>
                <a:schemeClr val="dk1"/>
              </a:buClr>
              <a:buSzPts val="2800"/>
              <a:buFont typeface="Arial"/>
              <a:buNone/>
            </a:pPr>
            <a:r>
              <a:t/>
            </a:r>
            <a:endParaRPr b="0" i="0" sz="2800" u="none">
              <a:solidFill>
                <a:schemeClr val="dk1"/>
              </a:solidFill>
              <a:latin typeface="Arial"/>
              <a:ea typeface="Arial"/>
              <a:cs typeface="Arial"/>
              <a:sym typeface="Arial"/>
            </a:endParaRPr>
          </a:p>
          <a:p>
            <a:pPr indent="0" lvl="0" marL="171450" marR="0" rtl="0" algn="l">
              <a:lnSpc>
                <a:spcPct val="90000"/>
              </a:lnSpc>
              <a:spcBef>
                <a:spcPts val="750"/>
              </a:spcBef>
              <a:spcAft>
                <a:spcPts val="0"/>
              </a:spcAft>
              <a:buClr>
                <a:schemeClr val="dk1"/>
              </a:buClr>
              <a:buSzPts val="2800"/>
              <a:buFont typeface="Arial"/>
              <a:buNone/>
            </a:pPr>
            <a:r>
              <a:t/>
            </a:r>
            <a:endParaRPr b="0" i="0" sz="2800" u="none">
              <a:solidFill>
                <a:schemeClr val="dk1"/>
              </a:solidFill>
              <a:latin typeface="Arial"/>
              <a:ea typeface="Arial"/>
              <a:cs typeface="Arial"/>
              <a:sym typeface="Arial"/>
            </a:endParaRPr>
          </a:p>
        </p:txBody>
      </p:sp>
      <p:pic>
        <p:nvPicPr>
          <p:cNvPr id="123" name="Google Shape;123;p5"/>
          <p:cNvPicPr preferRelativeResize="0"/>
          <p:nvPr/>
        </p:nvPicPr>
        <p:blipFill rotWithShape="1">
          <a:blip r:embed="rId3">
            <a:alphaModFix/>
          </a:blip>
          <a:srcRect b="0" l="0" r="0" t="0"/>
          <a:stretch/>
        </p:blipFill>
        <p:spPr>
          <a:xfrm>
            <a:off x="4065587" y="1987550"/>
            <a:ext cx="4656137" cy="3103562"/>
          </a:xfrm>
          <a:prstGeom prst="rect">
            <a:avLst/>
          </a:prstGeom>
          <a:noFill/>
          <a:ln>
            <a:noFill/>
          </a:ln>
        </p:spPr>
      </p:pic>
      <p:sp>
        <p:nvSpPr>
          <p:cNvPr id="124" name="Google Shape;124;p5"/>
          <p:cNvSpPr txBox="1"/>
          <p:nvPr/>
        </p:nvSpPr>
        <p:spPr>
          <a:xfrm>
            <a:off x="514350" y="688975"/>
            <a:ext cx="8299450" cy="8382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385723"/>
              </a:buClr>
              <a:buSzPts val="4000"/>
              <a:buFont typeface="Arial"/>
              <a:buNone/>
            </a:pPr>
            <a:r>
              <a:rPr b="1" i="0" lang="en-US" sz="4000" u="none" cap="none" strike="noStrike">
                <a:solidFill>
                  <a:srgbClr val="385723"/>
                </a:solidFill>
                <a:latin typeface="Arial"/>
                <a:ea typeface="Arial"/>
                <a:cs typeface="Arial"/>
                <a:sym typeface="Arial"/>
              </a:rPr>
              <a:t>Pencil Cases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2000"/>
              <a:buFont typeface="Arial"/>
              <a:buNone/>
            </a:pPr>
            <a:r>
              <a:rPr b="0" i="0" lang="en-US" sz="2000" u="none" cap="none" strike="noStrike">
                <a:solidFill>
                  <a:schemeClr val="dk1"/>
                </a:solidFill>
                <a:latin typeface="Arial"/>
                <a:ea typeface="Arial"/>
                <a:cs typeface="Arial"/>
                <a:sym typeface="Arial"/>
              </a:rPr>
              <a:t>We do have equipment available, but it saves time if children are able to bring their own pencil case into school. We ask if possible, these can include: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Arial"/>
              <a:ea typeface="Arial"/>
              <a:cs typeface="Arial"/>
              <a:sym typeface="Arial"/>
            </a:endParaRPr>
          </a:p>
        </p:txBody>
      </p:sp>
      <p:pic>
        <p:nvPicPr>
          <p:cNvPr id="125" name="Google Shape;125;p5"/>
          <p:cNvPicPr preferRelativeResize="0"/>
          <p:nvPr/>
        </p:nvPicPr>
        <p:blipFill rotWithShape="1">
          <a:blip r:embed="rId4">
            <a:alphaModFix/>
          </a:blip>
          <a:srcRect b="0" l="0" r="0" t="0"/>
          <a:stretch/>
        </p:blipFill>
        <p:spPr>
          <a:xfrm>
            <a:off x="8285162" y="85725"/>
            <a:ext cx="671512" cy="6762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pic>
        <p:nvPicPr>
          <p:cNvPr descr="icon_seven_layers" id="130" name="Google Shape;130;p6"/>
          <p:cNvPicPr preferRelativeResize="0"/>
          <p:nvPr/>
        </p:nvPicPr>
        <p:blipFill rotWithShape="1">
          <a:blip r:embed="rId3">
            <a:alphaModFix/>
          </a:blip>
          <a:srcRect b="0" l="0" r="0" t="0"/>
          <a:stretch/>
        </p:blipFill>
        <p:spPr>
          <a:xfrm>
            <a:off x="306387" y="5072062"/>
            <a:ext cx="1611312" cy="1420812"/>
          </a:xfrm>
          <a:prstGeom prst="rect">
            <a:avLst/>
          </a:prstGeom>
          <a:noFill/>
          <a:ln>
            <a:noFill/>
          </a:ln>
        </p:spPr>
      </p:pic>
      <p:sp>
        <p:nvSpPr>
          <p:cNvPr id="131" name="Google Shape;131;p6"/>
          <p:cNvSpPr txBox="1"/>
          <p:nvPr/>
        </p:nvSpPr>
        <p:spPr>
          <a:xfrm>
            <a:off x="1187450" y="1196975"/>
            <a:ext cx="3240087" cy="10795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300"/>
              <a:buFont typeface="Arial"/>
              <a:buNone/>
            </a:pPr>
            <a:r>
              <a:t/>
            </a:r>
            <a:endParaRPr b="0" i="0" sz="4300" u="none" cap="none" strike="noStrike">
              <a:solidFill>
                <a:srgbClr val="572314"/>
              </a:solidFill>
              <a:latin typeface="Monda"/>
              <a:ea typeface="Monda"/>
              <a:cs typeface="Monda"/>
              <a:sym typeface="Monda"/>
            </a:endParaRPr>
          </a:p>
        </p:txBody>
      </p:sp>
      <p:pic>
        <p:nvPicPr>
          <p:cNvPr id="132" name="Google Shape;132;p6"/>
          <p:cNvPicPr preferRelativeResize="0"/>
          <p:nvPr/>
        </p:nvPicPr>
        <p:blipFill rotWithShape="1">
          <a:blip r:embed="rId4">
            <a:alphaModFix/>
          </a:blip>
          <a:srcRect b="0" l="0" r="0" t="0"/>
          <a:stretch/>
        </p:blipFill>
        <p:spPr>
          <a:xfrm>
            <a:off x="5364088" y="4365104"/>
            <a:ext cx="3276600" cy="2301875"/>
          </a:xfrm>
          <a:prstGeom prst="rect">
            <a:avLst/>
          </a:prstGeom>
          <a:solidFill>
            <a:srgbClr val="ECECEC"/>
          </a:solidFill>
          <a:ln cap="rnd" cmpd="sng" w="190500">
            <a:solidFill>
              <a:srgbClr val="FFFFFF"/>
            </a:solidFill>
            <a:prstDash val="solid"/>
            <a:round/>
            <a:headEnd len="sm" w="sm" type="none"/>
            <a:tailEnd len="sm" w="sm" type="none"/>
          </a:ln>
          <a:effectLst>
            <a:outerShdw blurRad="50000" rotWithShape="0" algn="tl">
              <a:srgbClr val="000000">
                <a:alpha val="41176"/>
              </a:srgbClr>
            </a:outerShdw>
          </a:effectLst>
        </p:spPr>
      </p:pic>
      <p:sp>
        <p:nvSpPr>
          <p:cNvPr id="133" name="Google Shape;133;p6"/>
          <p:cNvSpPr txBox="1"/>
          <p:nvPr/>
        </p:nvSpPr>
        <p:spPr>
          <a:xfrm>
            <a:off x="0" y="3284537"/>
            <a:ext cx="3816350" cy="747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300"/>
              <a:buFont typeface="Arial"/>
              <a:buNone/>
            </a:pPr>
            <a:r>
              <a:t/>
            </a:r>
            <a:endParaRPr b="0" i="0" sz="4300" u="none" cap="none" strike="noStrike">
              <a:solidFill>
                <a:srgbClr val="572314"/>
              </a:solidFill>
              <a:latin typeface="Monda"/>
              <a:ea typeface="Monda"/>
              <a:cs typeface="Monda"/>
              <a:sym typeface="Monda"/>
            </a:endParaRPr>
          </a:p>
        </p:txBody>
      </p:sp>
      <p:sp>
        <p:nvSpPr>
          <p:cNvPr id="134" name="Google Shape;134;p6"/>
          <p:cNvSpPr txBox="1"/>
          <p:nvPr/>
        </p:nvSpPr>
        <p:spPr>
          <a:xfrm>
            <a:off x="107950" y="1282700"/>
            <a:ext cx="9144000" cy="1728787"/>
          </a:xfrm>
          <a:prstGeom prst="rect">
            <a:avLst/>
          </a:prstGeom>
          <a:noFill/>
          <a:ln>
            <a:noFill/>
          </a:ln>
        </p:spPr>
        <p:txBody>
          <a:bodyPr anchorCtr="0" anchor="t" bIns="45700" lIns="91425" spcFirstLastPara="1" rIns="91425" wrap="square" tIns="45700">
            <a:noAutofit/>
          </a:bodyPr>
          <a:lstStyle/>
          <a:p>
            <a:pPr indent="0" lvl="0" marL="82550" marR="0" rtl="0" algn="l">
              <a:lnSpc>
                <a:spcPct val="9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We are a healthy school. Please pack a healthy lunch, with a napkin.</a:t>
            </a:r>
            <a:endParaRPr b="0" i="0" sz="1400" u="none" cap="none" strike="noStrike">
              <a:solidFill>
                <a:srgbClr val="000000"/>
              </a:solidFill>
              <a:latin typeface="Arial"/>
              <a:ea typeface="Arial"/>
              <a:cs typeface="Arial"/>
              <a:sym typeface="Arial"/>
            </a:endParaRPr>
          </a:p>
          <a:p>
            <a:pPr indent="0" lvl="0" marL="82550" marR="0" rtl="0" algn="l">
              <a:lnSpc>
                <a:spcPct val="90000"/>
              </a:lnSpc>
              <a:spcBef>
                <a:spcPts val="60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Also encourage children to give out healthy/non-food treats for birthdays.</a:t>
            </a:r>
            <a:endParaRPr b="0" i="0" sz="1400" u="none" cap="none" strike="noStrike">
              <a:solidFill>
                <a:srgbClr val="000000"/>
              </a:solidFill>
              <a:latin typeface="Arial"/>
              <a:ea typeface="Arial"/>
              <a:cs typeface="Arial"/>
              <a:sym typeface="Arial"/>
            </a:endParaRPr>
          </a:p>
          <a:p>
            <a:pPr indent="0" lvl="0" marL="82550" marR="0" rtl="0" algn="l">
              <a:lnSpc>
                <a:spcPct val="90000"/>
              </a:lnSpc>
              <a:spcBef>
                <a:spcPts val="60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Children are no longer provided with fruit. Please feel free to give your child a piece of fruit each day to eat during Fruit and Milk time. </a:t>
            </a:r>
            <a:endParaRPr b="0" i="0" sz="1400" u="none" cap="none" strike="noStrike">
              <a:solidFill>
                <a:srgbClr val="000000"/>
              </a:solidFill>
              <a:latin typeface="Arial"/>
              <a:ea typeface="Arial"/>
              <a:cs typeface="Arial"/>
              <a:sym typeface="Arial"/>
            </a:endParaRPr>
          </a:p>
          <a:p>
            <a:pPr indent="0" lvl="0" marL="82550" marR="0" rtl="0" algn="l">
              <a:lnSpc>
                <a:spcPct val="90000"/>
              </a:lnSpc>
              <a:spcBef>
                <a:spcPts val="60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Breakfast is key and really makes a difference to the children’s learning. </a:t>
            </a:r>
            <a:endParaRPr b="0" i="0" sz="3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Arial"/>
              <a:ea typeface="Arial"/>
              <a:cs typeface="Arial"/>
              <a:sym typeface="Arial"/>
            </a:endParaRPr>
          </a:p>
        </p:txBody>
      </p:sp>
      <p:sp>
        <p:nvSpPr>
          <p:cNvPr id="135" name="Google Shape;135;p6"/>
          <p:cNvSpPr txBox="1"/>
          <p:nvPr/>
        </p:nvSpPr>
        <p:spPr>
          <a:xfrm>
            <a:off x="1619250" y="474662"/>
            <a:ext cx="6121400" cy="523875"/>
          </a:xfrm>
          <a:prstGeom prst="rect">
            <a:avLst/>
          </a:prstGeom>
          <a:solidFill>
            <a:srgbClr val="70AD47"/>
          </a:solidFill>
          <a:ln cap="flat" cmpd="sng" w="57150">
            <a:solidFill>
              <a:srgbClr val="507E32"/>
            </a:solidFill>
            <a:prstDash val="solid"/>
            <a:miter lim="8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800"/>
              <a:buFont typeface="Arial"/>
              <a:buNone/>
            </a:pPr>
            <a:r>
              <a:rPr b="0" i="0" lang="en-US" sz="2800" u="none" cap="none" strike="noStrike">
                <a:solidFill>
                  <a:srgbClr val="FFFFFF"/>
                </a:solidFill>
                <a:latin typeface="Arial"/>
                <a:ea typeface="Arial"/>
                <a:cs typeface="Arial"/>
                <a:sym typeface="Arial"/>
              </a:rPr>
              <a:t>Healthy School</a:t>
            </a:r>
            <a:endParaRPr b="0" i="0" sz="1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7"/>
          <p:cNvSpPr txBox="1"/>
          <p:nvPr>
            <p:ph idx="1" type="body"/>
          </p:nvPr>
        </p:nvSpPr>
        <p:spPr>
          <a:xfrm>
            <a:off x="179387" y="1341437"/>
            <a:ext cx="8651875" cy="4800600"/>
          </a:xfrm>
          <a:prstGeom prst="rect">
            <a:avLst/>
          </a:prstGeom>
          <a:noFill/>
          <a:ln>
            <a:noFill/>
          </a:ln>
        </p:spPr>
        <p:txBody>
          <a:bodyPr anchorCtr="0" anchor="t" bIns="45700" lIns="91425" spcFirstLastPara="1" rIns="91425" wrap="square" tIns="45700">
            <a:normAutofit lnSpcReduction="20000"/>
          </a:bodyPr>
          <a:lstStyle/>
          <a:p>
            <a:pPr indent="-171450" lvl="0" marL="171450" marR="0" rtl="0" algn="l">
              <a:lnSpc>
                <a:spcPct val="80000"/>
              </a:lnSpc>
              <a:spcBef>
                <a:spcPts val="0"/>
              </a:spcBef>
              <a:spcAft>
                <a:spcPts val="0"/>
              </a:spcAft>
              <a:buClr>
                <a:schemeClr val="dk1"/>
              </a:buClr>
              <a:buSzPts val="2400"/>
              <a:buFont typeface="Noto Sans Symbols"/>
              <a:buChar char="▪"/>
            </a:pPr>
            <a:r>
              <a:rPr b="0" i="0" lang="en-US" sz="2400" u="none">
                <a:solidFill>
                  <a:schemeClr val="dk1"/>
                </a:solidFill>
                <a:latin typeface="Arial"/>
                <a:ea typeface="Arial"/>
                <a:cs typeface="Arial"/>
                <a:sym typeface="Arial"/>
              </a:rPr>
              <a:t>Twice a week –</a:t>
            </a:r>
            <a:endParaRPr/>
          </a:p>
          <a:p>
            <a:pPr indent="-171450" lvl="0" marL="171450" marR="0" rtl="0" algn="l">
              <a:lnSpc>
                <a:spcPct val="80000"/>
              </a:lnSpc>
              <a:spcBef>
                <a:spcPts val="700"/>
              </a:spcBef>
              <a:spcAft>
                <a:spcPts val="0"/>
              </a:spcAft>
              <a:buClr>
                <a:schemeClr val="dk1"/>
              </a:buClr>
              <a:buSzPts val="2400"/>
              <a:buFont typeface="Noto Sans Symbols"/>
              <a:buChar char="▪"/>
            </a:pPr>
            <a:r>
              <a:rPr b="0" i="0" lang="en-US" sz="2400" u="none">
                <a:solidFill>
                  <a:schemeClr val="dk1"/>
                </a:solidFill>
                <a:latin typeface="Arial"/>
                <a:ea typeface="Arial"/>
                <a:cs typeface="Arial"/>
                <a:sym typeface="Arial"/>
              </a:rPr>
              <a:t>3AR – Monday and Thursday</a:t>
            </a:r>
            <a:endParaRPr/>
          </a:p>
          <a:p>
            <a:pPr indent="-171450" lvl="0" marL="171450" marR="0" rtl="0" algn="l">
              <a:lnSpc>
                <a:spcPct val="80000"/>
              </a:lnSpc>
              <a:spcBef>
                <a:spcPts val="700"/>
              </a:spcBef>
              <a:spcAft>
                <a:spcPts val="0"/>
              </a:spcAft>
              <a:buClr>
                <a:schemeClr val="dk1"/>
              </a:buClr>
              <a:buSzPts val="2400"/>
              <a:buFont typeface="Noto Sans Symbols"/>
              <a:buChar char="▪"/>
            </a:pPr>
            <a:r>
              <a:rPr b="0" i="0" lang="en-US" sz="2400" u="none">
                <a:solidFill>
                  <a:schemeClr val="dk1"/>
                </a:solidFill>
                <a:latin typeface="Arial"/>
                <a:ea typeface="Arial"/>
                <a:cs typeface="Arial"/>
                <a:sym typeface="Arial"/>
              </a:rPr>
              <a:t>3</a:t>
            </a:r>
            <a:r>
              <a:rPr lang="en-US" sz="2400">
                <a:latin typeface="Arial"/>
                <a:ea typeface="Arial"/>
                <a:cs typeface="Arial"/>
                <a:sym typeface="Arial"/>
              </a:rPr>
              <a:t>MS</a:t>
            </a:r>
            <a:r>
              <a:rPr b="0" i="0" lang="en-US" sz="2400" u="none">
                <a:solidFill>
                  <a:schemeClr val="dk1"/>
                </a:solidFill>
                <a:latin typeface="Arial"/>
                <a:ea typeface="Arial"/>
                <a:cs typeface="Arial"/>
                <a:sym typeface="Arial"/>
              </a:rPr>
              <a:t> – Monday and Thursday</a:t>
            </a:r>
            <a:endParaRPr/>
          </a:p>
          <a:p>
            <a:pPr indent="-171450" lvl="0" marL="171450" marR="0" rtl="0" algn="l">
              <a:lnSpc>
                <a:spcPct val="80000"/>
              </a:lnSpc>
              <a:spcBef>
                <a:spcPts val="700"/>
              </a:spcBef>
              <a:spcAft>
                <a:spcPts val="0"/>
              </a:spcAft>
              <a:buClr>
                <a:schemeClr val="dk1"/>
              </a:buClr>
              <a:buSzPts val="2400"/>
              <a:buFont typeface="Noto Sans Symbols"/>
              <a:buChar char="▪"/>
            </a:pPr>
            <a:r>
              <a:rPr b="0" i="0" lang="en-US" sz="2400" u="none">
                <a:solidFill>
                  <a:schemeClr val="dk1"/>
                </a:solidFill>
                <a:latin typeface="Arial"/>
                <a:ea typeface="Arial"/>
                <a:cs typeface="Arial"/>
                <a:sym typeface="Arial"/>
              </a:rPr>
              <a:t>3GS – Monday and Thursday</a:t>
            </a:r>
            <a:endParaRPr/>
          </a:p>
          <a:p>
            <a:pPr indent="-19050" lvl="0" marL="171450" marR="0" rtl="0" algn="l">
              <a:lnSpc>
                <a:spcPct val="80000"/>
              </a:lnSpc>
              <a:spcBef>
                <a:spcPts val="700"/>
              </a:spcBef>
              <a:spcAft>
                <a:spcPts val="0"/>
              </a:spcAft>
              <a:buClr>
                <a:schemeClr val="dk1"/>
              </a:buClr>
              <a:buSzPts val="2400"/>
              <a:buFont typeface="Noto Sans Symbols"/>
              <a:buNone/>
            </a:pPr>
            <a:r>
              <a:t/>
            </a:r>
            <a:endParaRPr b="0" i="0" sz="2400" u="none">
              <a:solidFill>
                <a:schemeClr val="dk1"/>
              </a:solidFill>
              <a:latin typeface="Arial"/>
              <a:ea typeface="Arial"/>
              <a:cs typeface="Arial"/>
              <a:sym typeface="Arial"/>
            </a:endParaRPr>
          </a:p>
          <a:p>
            <a:pPr indent="-171450" lvl="0" marL="171450" marR="0" rtl="0" algn="l">
              <a:lnSpc>
                <a:spcPct val="80000"/>
              </a:lnSpc>
              <a:spcBef>
                <a:spcPts val="700"/>
              </a:spcBef>
              <a:spcAft>
                <a:spcPts val="0"/>
              </a:spcAft>
              <a:buClr>
                <a:schemeClr val="dk1"/>
              </a:buClr>
              <a:buSzPts val="2400"/>
              <a:buFont typeface="Noto Sans Symbols"/>
              <a:buChar char="▪"/>
            </a:pPr>
            <a:r>
              <a:rPr b="0" i="0" lang="en-US" sz="2400" u="sng">
                <a:solidFill>
                  <a:schemeClr val="dk1"/>
                </a:solidFill>
                <a:latin typeface="Arial"/>
                <a:ea typeface="Arial"/>
                <a:cs typeface="Arial"/>
                <a:sym typeface="Arial"/>
              </a:rPr>
              <a:t>Fully labelled P.E. kit</a:t>
            </a:r>
            <a:r>
              <a:rPr b="0" i="0" lang="en-US" sz="2400" u="none">
                <a:solidFill>
                  <a:schemeClr val="dk1"/>
                </a:solidFill>
                <a:latin typeface="Arial"/>
                <a:ea typeface="Arial"/>
                <a:cs typeface="Arial"/>
                <a:sym typeface="Arial"/>
              </a:rPr>
              <a:t> </a:t>
            </a:r>
            <a:endParaRPr/>
          </a:p>
          <a:p>
            <a:pPr indent="-171450" lvl="0" marL="171450" marR="0" rtl="0" algn="l">
              <a:lnSpc>
                <a:spcPct val="80000"/>
              </a:lnSpc>
              <a:spcBef>
                <a:spcPts val="700"/>
              </a:spcBef>
              <a:spcAft>
                <a:spcPts val="0"/>
              </a:spcAft>
              <a:buClr>
                <a:schemeClr val="dk1"/>
              </a:buClr>
              <a:buSzPts val="2400"/>
              <a:buFont typeface="Arial"/>
              <a:buNone/>
            </a:pPr>
            <a:r>
              <a:rPr b="0" i="0" lang="en-US" sz="2400" u="none">
                <a:solidFill>
                  <a:schemeClr val="dk1"/>
                </a:solidFill>
                <a:latin typeface="Arial"/>
                <a:ea typeface="Arial"/>
                <a:cs typeface="Arial"/>
                <a:sym typeface="Arial"/>
              </a:rPr>
              <a:t>black shorts / yellow t-shirt / black plimsolls</a:t>
            </a:r>
            <a:endParaRPr/>
          </a:p>
          <a:p>
            <a:pPr indent="-171450" lvl="0" marL="171450" marR="0" rtl="0" algn="l">
              <a:lnSpc>
                <a:spcPct val="80000"/>
              </a:lnSpc>
              <a:spcBef>
                <a:spcPts val="700"/>
              </a:spcBef>
              <a:spcAft>
                <a:spcPts val="0"/>
              </a:spcAft>
              <a:buClr>
                <a:schemeClr val="dk1"/>
              </a:buClr>
              <a:buSzPts val="2400"/>
              <a:buFont typeface="Arial"/>
              <a:buNone/>
            </a:pPr>
            <a:r>
              <a:rPr b="0" i="0" lang="en-US" sz="2400" u="none">
                <a:solidFill>
                  <a:schemeClr val="dk1"/>
                </a:solidFill>
                <a:latin typeface="Arial"/>
                <a:ea typeface="Arial"/>
                <a:cs typeface="Arial"/>
                <a:sym typeface="Arial"/>
              </a:rPr>
              <a:t>(socks for girls if they wear tights in winter) </a:t>
            </a:r>
            <a:endParaRPr/>
          </a:p>
          <a:p>
            <a:pPr indent="-171450" lvl="0" marL="171450" marR="0" rtl="0" algn="l">
              <a:lnSpc>
                <a:spcPct val="80000"/>
              </a:lnSpc>
              <a:spcBef>
                <a:spcPts val="700"/>
              </a:spcBef>
              <a:spcAft>
                <a:spcPts val="0"/>
              </a:spcAft>
              <a:buClr>
                <a:schemeClr val="dk1"/>
              </a:buClr>
              <a:buSzPts val="2400"/>
              <a:buFont typeface="Arial"/>
              <a:buNone/>
            </a:pPr>
            <a:r>
              <a:rPr b="0" i="0" lang="en-US" sz="2400" u="none">
                <a:solidFill>
                  <a:schemeClr val="dk1"/>
                </a:solidFill>
                <a:latin typeface="Arial"/>
                <a:ea typeface="Arial"/>
                <a:cs typeface="Arial"/>
                <a:sym typeface="Arial"/>
              </a:rPr>
              <a:t>St Joseph’s grey tracksuit</a:t>
            </a:r>
            <a:endParaRPr/>
          </a:p>
          <a:p>
            <a:pPr indent="-19050" lvl="0" marL="171450" marR="0" rtl="0" algn="l">
              <a:lnSpc>
                <a:spcPct val="80000"/>
              </a:lnSpc>
              <a:spcBef>
                <a:spcPts val="700"/>
              </a:spcBef>
              <a:spcAft>
                <a:spcPts val="0"/>
              </a:spcAft>
              <a:buClr>
                <a:schemeClr val="dk1"/>
              </a:buClr>
              <a:buSzPts val="2400"/>
              <a:buFont typeface="Noto Sans Symbols"/>
              <a:buNone/>
            </a:pPr>
            <a:r>
              <a:t/>
            </a:r>
            <a:endParaRPr b="0" i="0" sz="2400" u="none">
              <a:solidFill>
                <a:schemeClr val="dk1"/>
              </a:solidFill>
              <a:latin typeface="Arial"/>
              <a:ea typeface="Arial"/>
              <a:cs typeface="Arial"/>
              <a:sym typeface="Arial"/>
            </a:endParaRPr>
          </a:p>
          <a:p>
            <a:pPr indent="-171450" lvl="0" marL="171450" marR="0" rtl="0" algn="l">
              <a:lnSpc>
                <a:spcPct val="80000"/>
              </a:lnSpc>
              <a:spcBef>
                <a:spcPts val="700"/>
              </a:spcBef>
              <a:spcAft>
                <a:spcPts val="0"/>
              </a:spcAft>
              <a:buClr>
                <a:schemeClr val="dk1"/>
              </a:buClr>
              <a:buSzPts val="2400"/>
              <a:buFont typeface="Noto Sans Symbols"/>
              <a:buChar char="▪"/>
            </a:pPr>
            <a:r>
              <a:rPr b="0" i="0" lang="en-US" sz="2400" u="none">
                <a:solidFill>
                  <a:schemeClr val="dk1"/>
                </a:solidFill>
                <a:latin typeface="Arial"/>
                <a:ea typeface="Arial"/>
                <a:cs typeface="Arial"/>
                <a:sym typeface="Arial"/>
              </a:rPr>
              <a:t>Plimsolls will remain in school as they need to be worn for indoor P.E.</a:t>
            </a:r>
            <a:endParaRPr/>
          </a:p>
          <a:p>
            <a:pPr indent="-171450" lvl="0" marL="171450" marR="0" rtl="0" algn="l">
              <a:lnSpc>
                <a:spcPct val="80000"/>
              </a:lnSpc>
              <a:spcBef>
                <a:spcPts val="700"/>
              </a:spcBef>
              <a:spcAft>
                <a:spcPts val="0"/>
              </a:spcAft>
              <a:buClr>
                <a:schemeClr val="dk1"/>
              </a:buClr>
              <a:buSzPts val="2400"/>
              <a:buFont typeface="Arial"/>
              <a:buNone/>
            </a:pPr>
            <a:r>
              <a:t/>
            </a:r>
            <a:endParaRPr b="0" i="0" sz="2400" u="none">
              <a:solidFill>
                <a:schemeClr val="dk1"/>
              </a:solidFill>
              <a:latin typeface="Arial"/>
              <a:ea typeface="Arial"/>
              <a:cs typeface="Arial"/>
              <a:sym typeface="Arial"/>
            </a:endParaRPr>
          </a:p>
          <a:p>
            <a:pPr indent="-171450" lvl="0" marL="171450" marR="0" rtl="0" algn="l">
              <a:lnSpc>
                <a:spcPct val="80000"/>
              </a:lnSpc>
              <a:spcBef>
                <a:spcPts val="700"/>
              </a:spcBef>
              <a:spcAft>
                <a:spcPts val="0"/>
              </a:spcAft>
              <a:buClr>
                <a:schemeClr val="dk1"/>
              </a:buClr>
              <a:buSzPts val="2400"/>
              <a:buFont typeface="Arial"/>
              <a:buNone/>
            </a:pPr>
            <a:r>
              <a:t/>
            </a:r>
            <a:endParaRPr b="0" i="0" sz="2400" u="none">
              <a:solidFill>
                <a:schemeClr val="dk1"/>
              </a:solidFill>
              <a:latin typeface="Arial"/>
              <a:ea typeface="Arial"/>
              <a:cs typeface="Arial"/>
              <a:sym typeface="Arial"/>
            </a:endParaRPr>
          </a:p>
          <a:p>
            <a:pPr indent="-19050" lvl="0" marL="171450" marR="0" rtl="0" algn="l">
              <a:lnSpc>
                <a:spcPct val="90000"/>
              </a:lnSpc>
              <a:spcBef>
                <a:spcPts val="750"/>
              </a:spcBef>
              <a:spcAft>
                <a:spcPts val="0"/>
              </a:spcAft>
              <a:buClr>
                <a:schemeClr val="dk1"/>
              </a:buClr>
              <a:buSzPts val="2400"/>
              <a:buFont typeface="Arial"/>
              <a:buNone/>
            </a:pPr>
            <a:r>
              <a:t/>
            </a:r>
            <a:endParaRPr b="0" i="0" sz="2400" u="none">
              <a:solidFill>
                <a:schemeClr val="dk1"/>
              </a:solidFill>
              <a:latin typeface="Arial"/>
              <a:ea typeface="Arial"/>
              <a:cs typeface="Arial"/>
              <a:sym typeface="Arial"/>
            </a:endParaRPr>
          </a:p>
        </p:txBody>
      </p:sp>
      <p:pic>
        <p:nvPicPr>
          <p:cNvPr id="141" name="Google Shape;141;p7"/>
          <p:cNvPicPr preferRelativeResize="0"/>
          <p:nvPr/>
        </p:nvPicPr>
        <p:blipFill rotWithShape="1">
          <a:blip r:embed="rId3">
            <a:alphaModFix/>
          </a:blip>
          <a:srcRect b="0" l="0" r="0" t="0"/>
          <a:stretch/>
        </p:blipFill>
        <p:spPr>
          <a:xfrm>
            <a:off x="6457950" y="2451100"/>
            <a:ext cx="2332037" cy="1751012"/>
          </a:xfrm>
          <a:prstGeom prst="rect">
            <a:avLst/>
          </a:prstGeom>
          <a:noFill/>
          <a:ln>
            <a:noFill/>
          </a:ln>
        </p:spPr>
      </p:pic>
      <p:sp>
        <p:nvSpPr>
          <p:cNvPr id="142" name="Google Shape;142;p7"/>
          <p:cNvSpPr txBox="1"/>
          <p:nvPr/>
        </p:nvSpPr>
        <p:spPr>
          <a:xfrm>
            <a:off x="1619250" y="474662"/>
            <a:ext cx="6121400" cy="523875"/>
          </a:xfrm>
          <a:prstGeom prst="rect">
            <a:avLst/>
          </a:prstGeom>
          <a:solidFill>
            <a:srgbClr val="70AD47"/>
          </a:solidFill>
          <a:ln cap="flat" cmpd="sng" w="57150">
            <a:solidFill>
              <a:srgbClr val="507E32"/>
            </a:solidFill>
            <a:prstDash val="solid"/>
            <a:miter lim="8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800"/>
              <a:buFont typeface="Arial"/>
              <a:buNone/>
            </a:pPr>
            <a:r>
              <a:rPr b="0" i="0" lang="en-US" sz="2800" u="none" cap="none" strike="noStrike">
                <a:solidFill>
                  <a:srgbClr val="FFFFFF"/>
                </a:solidFill>
                <a:latin typeface="Arial"/>
                <a:ea typeface="Arial"/>
                <a:cs typeface="Arial"/>
                <a:sym typeface="Arial"/>
              </a:rPr>
              <a:t>P.E days:</a:t>
            </a:r>
            <a:endParaRPr b="0" i="0" sz="1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8"/>
          <p:cNvSpPr txBox="1"/>
          <p:nvPr>
            <p:ph idx="1" type="body"/>
          </p:nvPr>
        </p:nvSpPr>
        <p:spPr>
          <a:xfrm>
            <a:off x="628650" y="1825625"/>
            <a:ext cx="7886700" cy="4351337"/>
          </a:xfrm>
          <a:prstGeom prst="rect">
            <a:avLst/>
          </a:prstGeom>
          <a:noFill/>
          <a:ln>
            <a:noFill/>
          </a:ln>
        </p:spPr>
        <p:txBody>
          <a:bodyPr anchorCtr="0" anchor="t" bIns="45700" lIns="91425" spcFirstLastPara="1" rIns="91425" wrap="square" tIns="45700">
            <a:noAutofit/>
          </a:bodyPr>
          <a:lstStyle/>
          <a:p>
            <a:pPr indent="-171450" lvl="0" marL="171450" marR="0" rtl="0" algn="l">
              <a:lnSpc>
                <a:spcPct val="90000"/>
              </a:lnSpc>
              <a:spcBef>
                <a:spcPts val="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Please remember…</a:t>
            </a:r>
            <a:endParaRPr/>
          </a:p>
          <a:p>
            <a:pPr indent="-171450" lvl="0" marL="171450" marR="0" rtl="0" algn="l">
              <a:lnSpc>
                <a:spcPct val="90000"/>
              </a:lnSpc>
              <a:spcBef>
                <a:spcPts val="7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-All children should be wearing </a:t>
            </a:r>
            <a:r>
              <a:rPr b="1" i="0" lang="en-US" sz="2800" u="none">
                <a:solidFill>
                  <a:schemeClr val="dk1"/>
                </a:solidFill>
                <a:latin typeface="Arial"/>
                <a:ea typeface="Arial"/>
                <a:cs typeface="Arial"/>
                <a:sym typeface="Arial"/>
              </a:rPr>
              <a:t>black</a:t>
            </a:r>
            <a:r>
              <a:rPr b="0" i="0" lang="en-US" sz="2800" u="none">
                <a:solidFill>
                  <a:schemeClr val="dk1"/>
                </a:solidFill>
                <a:latin typeface="Arial"/>
                <a:ea typeface="Arial"/>
                <a:cs typeface="Arial"/>
                <a:sym typeface="Arial"/>
              </a:rPr>
              <a:t> school shoes – </a:t>
            </a:r>
            <a:r>
              <a:rPr b="1" i="0" lang="en-US" sz="2800" u="none">
                <a:solidFill>
                  <a:schemeClr val="dk1"/>
                </a:solidFill>
                <a:latin typeface="Arial"/>
                <a:ea typeface="Arial"/>
                <a:cs typeface="Arial"/>
                <a:sym typeface="Arial"/>
              </a:rPr>
              <a:t>No trainers</a:t>
            </a:r>
            <a:r>
              <a:rPr b="0" i="0" lang="en-US" sz="2800" u="none">
                <a:solidFill>
                  <a:schemeClr val="dk1"/>
                </a:solidFill>
                <a:latin typeface="Arial"/>
                <a:ea typeface="Arial"/>
                <a:cs typeface="Arial"/>
                <a:sym typeface="Arial"/>
              </a:rPr>
              <a:t>!</a:t>
            </a:r>
            <a:endParaRPr/>
          </a:p>
          <a:p>
            <a:pPr indent="-171450" lvl="0" marL="171450" marR="0" rtl="0" algn="l">
              <a:lnSpc>
                <a:spcPct val="90000"/>
              </a:lnSpc>
              <a:spcBef>
                <a:spcPts val="7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Hair longer than shoulder length must be tied back and hair accessories should be school colours. </a:t>
            </a:r>
            <a:endParaRPr/>
          </a:p>
          <a:p>
            <a:pPr indent="-171450" lvl="0" marL="171450" marR="0" rtl="0" algn="l">
              <a:lnSpc>
                <a:spcPct val="90000"/>
              </a:lnSpc>
              <a:spcBef>
                <a:spcPts val="7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No jewellery (real or costume) with the exception of small gold or silver stud earrings. </a:t>
            </a:r>
            <a:endParaRPr/>
          </a:p>
          <a:p>
            <a:pPr indent="-171450" lvl="0" marL="171450" marR="0" rtl="0" algn="l">
              <a:lnSpc>
                <a:spcPct val="90000"/>
              </a:lnSpc>
              <a:spcBef>
                <a:spcPts val="7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No nail varnish</a:t>
            </a:r>
            <a:endParaRPr/>
          </a:p>
          <a:p>
            <a:pPr indent="-171450" lvl="0" marL="171450" marR="0" rtl="0" algn="l">
              <a:lnSpc>
                <a:spcPct val="90000"/>
              </a:lnSpc>
              <a:spcBef>
                <a:spcPts val="7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Toys must not be brought into school.</a:t>
            </a:r>
            <a:endParaRPr/>
          </a:p>
        </p:txBody>
      </p:sp>
      <p:sp>
        <p:nvSpPr>
          <p:cNvPr id="148" name="Google Shape;148;p8"/>
          <p:cNvSpPr txBox="1"/>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898989"/>
              </a:buClr>
              <a:buSzPts val="900"/>
              <a:buFont typeface="Monda"/>
              <a:buNone/>
            </a:pPr>
            <a:r>
              <a:rPr b="0" i="0" lang="en-US" sz="900" u="none" cap="none" strike="noStrike">
                <a:solidFill>
                  <a:srgbClr val="898989"/>
                </a:solidFill>
                <a:latin typeface="Monda"/>
                <a:ea typeface="Monda"/>
                <a:cs typeface="Monda"/>
                <a:sym typeface="Monda"/>
              </a:rPr>
              <a:t>*</a:t>
            </a:r>
            <a:endParaRPr b="0" i="0" sz="1400" u="none" cap="none" strike="noStrike">
              <a:solidFill>
                <a:srgbClr val="000000"/>
              </a:solidFill>
              <a:latin typeface="Arial"/>
              <a:ea typeface="Arial"/>
              <a:cs typeface="Arial"/>
              <a:sym typeface="Arial"/>
            </a:endParaRPr>
          </a:p>
        </p:txBody>
      </p:sp>
      <p:sp>
        <p:nvSpPr>
          <p:cNvPr id="149" name="Google Shape;149;p8"/>
          <p:cNvSpPr txBox="1"/>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98989"/>
              </a:buClr>
              <a:buSzPts val="900"/>
              <a:buFont typeface="Monda"/>
              <a:buNone/>
            </a:pPr>
            <a:fld id="{00000000-1234-1234-1234-123412341234}" type="slidenum">
              <a:rPr b="0" i="0" lang="en-US" sz="900" u="none" cap="none" strike="noStrike">
                <a:solidFill>
                  <a:srgbClr val="898989"/>
                </a:solidFill>
                <a:latin typeface="Monda"/>
                <a:ea typeface="Monda"/>
                <a:cs typeface="Monda"/>
                <a:sym typeface="Monda"/>
              </a:rPr>
              <a:t>‹#›</a:t>
            </a:fld>
            <a:endParaRPr b="0" i="0" sz="1400" u="none" cap="none" strike="noStrike">
              <a:solidFill>
                <a:srgbClr val="000000"/>
              </a:solidFill>
              <a:latin typeface="Arial"/>
              <a:ea typeface="Arial"/>
              <a:cs typeface="Arial"/>
              <a:sym typeface="Arial"/>
            </a:endParaRPr>
          </a:p>
        </p:txBody>
      </p:sp>
      <p:sp>
        <p:nvSpPr>
          <p:cNvPr id="150" name="Google Shape;150;p8"/>
          <p:cNvSpPr txBox="1"/>
          <p:nvPr>
            <p:ph type="title"/>
          </p:nvPr>
        </p:nvSpPr>
        <p:spPr>
          <a:xfrm>
            <a:off x="1771650" y="549275"/>
            <a:ext cx="5600700" cy="490537"/>
          </a:xfrm>
          <a:prstGeom prst="rect">
            <a:avLst/>
          </a:prstGeom>
          <a:solidFill>
            <a:srgbClr val="70AD47"/>
          </a:solidFill>
          <a:ln cap="flat" cmpd="sng" w="57150">
            <a:solidFill>
              <a:srgbClr val="507E32"/>
            </a:solidFill>
            <a:prstDash val="solid"/>
            <a:miter lim="5242"/>
            <a:headEnd len="sm" w="sm" type="none"/>
            <a:tailEnd len="sm" w="sm" type="none"/>
          </a:ln>
        </p:spPr>
        <p:txBody>
          <a:bodyPr anchorCtr="0" anchor="ctr" bIns="45700" lIns="91425" spcFirstLastPara="1" rIns="91425" wrap="square" tIns="45700">
            <a:spAutoFit/>
          </a:bodyPr>
          <a:lstStyle/>
          <a:p>
            <a:pPr indent="0" lvl="0" marL="0" rtl="0" algn="ctr">
              <a:lnSpc>
                <a:spcPct val="90000"/>
              </a:lnSpc>
              <a:spcBef>
                <a:spcPts val="0"/>
              </a:spcBef>
              <a:spcAft>
                <a:spcPts val="0"/>
              </a:spcAft>
              <a:buClr>
                <a:srgbClr val="FFFFFF"/>
              </a:buClr>
              <a:buSzPts val="2800"/>
              <a:buFont typeface="Arial"/>
              <a:buNone/>
            </a:pPr>
            <a:r>
              <a:rPr b="0" i="0" lang="en-US" sz="2800" u="none">
                <a:solidFill>
                  <a:srgbClr val="FFFFFF"/>
                </a:solidFill>
                <a:latin typeface="Arial"/>
                <a:ea typeface="Arial"/>
                <a:cs typeface="Arial"/>
                <a:sym typeface="Arial"/>
              </a:rPr>
              <a:t>Uniform reminders</a:t>
            </a:r>
            <a:endParaRP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9"/>
          <p:cNvSpPr txBox="1"/>
          <p:nvPr>
            <p:ph idx="1" type="body"/>
          </p:nvPr>
        </p:nvSpPr>
        <p:spPr>
          <a:xfrm>
            <a:off x="263525" y="1041400"/>
            <a:ext cx="8651875" cy="4800600"/>
          </a:xfrm>
          <a:prstGeom prst="rect">
            <a:avLst/>
          </a:prstGeom>
          <a:noFill/>
          <a:ln>
            <a:noFill/>
          </a:ln>
        </p:spPr>
        <p:txBody>
          <a:bodyPr anchorCtr="0" anchor="t" bIns="45700" lIns="91425" spcFirstLastPara="1" rIns="91425" wrap="square" tIns="45700">
            <a:normAutofit/>
          </a:bodyPr>
          <a:lstStyle/>
          <a:p>
            <a:pPr indent="-171450" lvl="0" marL="171450" marR="0" rtl="0" algn="l">
              <a:lnSpc>
                <a:spcPct val="90000"/>
              </a:lnSpc>
              <a:spcBef>
                <a:spcPts val="0"/>
              </a:spcBef>
              <a:spcAft>
                <a:spcPts val="0"/>
              </a:spcAft>
              <a:buClr>
                <a:schemeClr val="dk1"/>
              </a:buClr>
              <a:buSzPts val="2400"/>
              <a:buFont typeface="Noto Sans Symbols"/>
              <a:buChar char="▪"/>
            </a:pPr>
            <a:r>
              <a:rPr b="0" i="0" lang="en-US" sz="2400" u="none">
                <a:solidFill>
                  <a:schemeClr val="dk1"/>
                </a:solidFill>
                <a:latin typeface="Arial"/>
                <a:ea typeface="Arial"/>
                <a:cs typeface="Arial"/>
                <a:sym typeface="Arial"/>
              </a:rPr>
              <a:t>‘Stone Age Boy’ by Satoshi Kitanmura</a:t>
            </a:r>
            <a:endParaRPr/>
          </a:p>
          <a:p>
            <a:pPr indent="-171450" lvl="0" marL="171450" marR="0" rtl="0" algn="l">
              <a:lnSpc>
                <a:spcPct val="90000"/>
              </a:lnSpc>
              <a:spcBef>
                <a:spcPts val="700"/>
              </a:spcBef>
              <a:spcAft>
                <a:spcPts val="0"/>
              </a:spcAft>
              <a:buClr>
                <a:schemeClr val="dk1"/>
              </a:buClr>
              <a:buSzPts val="2400"/>
              <a:buFont typeface="Noto Sans Symbols"/>
              <a:buChar char="▪"/>
            </a:pPr>
            <a:r>
              <a:rPr b="0" i="0" lang="en-US" sz="2400" u="none">
                <a:solidFill>
                  <a:schemeClr val="dk1"/>
                </a:solidFill>
                <a:latin typeface="Arial"/>
                <a:ea typeface="Arial"/>
                <a:cs typeface="Arial"/>
                <a:sym typeface="Arial"/>
              </a:rPr>
              <a:t>‘George’s Marvelous Medicine’ by Roald Dahl</a:t>
            </a:r>
            <a:endParaRPr/>
          </a:p>
          <a:p>
            <a:pPr indent="-171450" lvl="0" marL="171450" marR="0" rtl="0" algn="l">
              <a:lnSpc>
                <a:spcPct val="90000"/>
              </a:lnSpc>
              <a:spcBef>
                <a:spcPts val="700"/>
              </a:spcBef>
              <a:spcAft>
                <a:spcPts val="0"/>
              </a:spcAft>
              <a:buClr>
                <a:schemeClr val="dk1"/>
              </a:buClr>
              <a:buSzPts val="2400"/>
              <a:buFont typeface="Noto Sans Symbols"/>
              <a:buChar char="▪"/>
            </a:pPr>
            <a:r>
              <a:rPr b="0" i="0" lang="en-US" sz="2400" u="none">
                <a:solidFill>
                  <a:schemeClr val="dk1"/>
                </a:solidFill>
                <a:latin typeface="Arial"/>
                <a:ea typeface="Arial"/>
                <a:cs typeface="Arial"/>
                <a:sym typeface="Arial"/>
              </a:rPr>
              <a:t>‘Ice Palace’ by Robert Swindells</a:t>
            </a:r>
            <a:endParaRPr/>
          </a:p>
          <a:p>
            <a:pPr indent="-171450" lvl="0" marL="171450" marR="0" rtl="0" algn="l">
              <a:lnSpc>
                <a:spcPct val="90000"/>
              </a:lnSpc>
              <a:spcBef>
                <a:spcPts val="700"/>
              </a:spcBef>
              <a:spcAft>
                <a:spcPts val="0"/>
              </a:spcAft>
              <a:buClr>
                <a:schemeClr val="dk1"/>
              </a:buClr>
              <a:buSzPts val="2400"/>
              <a:buFont typeface="Noto Sans Symbols"/>
              <a:buChar char="▪"/>
            </a:pPr>
            <a:r>
              <a:rPr lang="en-US" sz="2400">
                <a:latin typeface="Arial"/>
                <a:ea typeface="Arial"/>
                <a:cs typeface="Arial"/>
                <a:sym typeface="Arial"/>
              </a:rPr>
              <a:t>Butterfly Lion by Michael Morpurgo</a:t>
            </a:r>
            <a:endParaRPr/>
          </a:p>
          <a:p>
            <a:pPr indent="-171450" lvl="0" marL="171450" marR="0" rtl="0" algn="l">
              <a:lnSpc>
                <a:spcPct val="90000"/>
              </a:lnSpc>
              <a:spcBef>
                <a:spcPts val="700"/>
              </a:spcBef>
              <a:spcAft>
                <a:spcPts val="0"/>
              </a:spcAft>
              <a:buClr>
                <a:schemeClr val="dk1"/>
              </a:buClr>
              <a:buSzPts val="2400"/>
              <a:buFont typeface="Noto Sans Symbols"/>
              <a:buChar char="▪"/>
            </a:pPr>
            <a:r>
              <a:rPr b="0" i="0" lang="en-US" sz="2400" u="none">
                <a:solidFill>
                  <a:schemeClr val="dk1"/>
                </a:solidFill>
                <a:latin typeface="Arial"/>
                <a:ea typeface="Arial"/>
                <a:cs typeface="Arial"/>
                <a:sym typeface="Arial"/>
              </a:rPr>
              <a:t>‘Marcy and the Riddle of the Sphinx’ by Joe Todd-Stanton</a:t>
            </a:r>
            <a:endParaRPr/>
          </a:p>
          <a:p>
            <a:pPr indent="-171450" lvl="0" marL="171450" marR="0" rtl="0" algn="l">
              <a:lnSpc>
                <a:spcPct val="90000"/>
              </a:lnSpc>
              <a:spcBef>
                <a:spcPts val="700"/>
              </a:spcBef>
              <a:spcAft>
                <a:spcPts val="0"/>
              </a:spcAft>
              <a:buClr>
                <a:schemeClr val="dk1"/>
              </a:buClr>
              <a:buSzPts val="2400"/>
              <a:buFont typeface="Noto Sans Symbols"/>
              <a:buChar char="▪"/>
            </a:pPr>
            <a:r>
              <a:rPr b="0" i="0" lang="en-US" sz="2400" u="none">
                <a:solidFill>
                  <a:schemeClr val="dk1"/>
                </a:solidFill>
                <a:latin typeface="Arial"/>
                <a:ea typeface="Arial"/>
                <a:cs typeface="Arial"/>
                <a:sym typeface="Arial"/>
              </a:rPr>
              <a:t>‘The Miraculous Journey of Edward Tulane’ by Edward Tulane</a:t>
            </a:r>
            <a:endParaRPr/>
          </a:p>
          <a:p>
            <a:pPr indent="-171450" lvl="0" marL="171450" marR="0" rtl="0" algn="l">
              <a:lnSpc>
                <a:spcPct val="90000"/>
              </a:lnSpc>
              <a:spcBef>
                <a:spcPts val="700"/>
              </a:spcBef>
              <a:spcAft>
                <a:spcPts val="0"/>
              </a:spcAft>
              <a:buClr>
                <a:srgbClr val="009900"/>
              </a:buClr>
              <a:buSzPts val="2400"/>
              <a:buFont typeface="Noto Sans Symbols"/>
              <a:buChar char="▪"/>
            </a:pPr>
            <a:r>
              <a:rPr b="0" i="0" lang="en-US" sz="2400" u="none">
                <a:solidFill>
                  <a:srgbClr val="009900"/>
                </a:solidFill>
                <a:latin typeface="Arial"/>
                <a:ea typeface="Arial"/>
                <a:cs typeface="Arial"/>
                <a:sym typeface="Arial"/>
              </a:rPr>
              <a:t>We do have some copies of these books in school, but it would be useful for children to have their own. Second hand is fine!</a:t>
            </a:r>
            <a:endParaRPr/>
          </a:p>
          <a:p>
            <a:pPr indent="-171450" lvl="0" marL="171450" marR="0" rtl="0" algn="l">
              <a:lnSpc>
                <a:spcPct val="90000"/>
              </a:lnSpc>
              <a:spcBef>
                <a:spcPts val="700"/>
              </a:spcBef>
              <a:spcAft>
                <a:spcPts val="0"/>
              </a:spcAft>
              <a:buClr>
                <a:schemeClr val="dk1"/>
              </a:buClr>
              <a:buSzPts val="2400"/>
              <a:buFont typeface="Arial"/>
              <a:buNone/>
            </a:pPr>
            <a:r>
              <a:t/>
            </a:r>
            <a:endParaRPr b="0" i="0" sz="2400" u="none">
              <a:solidFill>
                <a:schemeClr val="dk1"/>
              </a:solidFill>
              <a:latin typeface="Arial"/>
              <a:ea typeface="Arial"/>
              <a:cs typeface="Arial"/>
              <a:sym typeface="Arial"/>
            </a:endParaRPr>
          </a:p>
          <a:p>
            <a:pPr indent="-19050" lvl="0" marL="171450" marR="0" rtl="0" algn="l">
              <a:lnSpc>
                <a:spcPct val="90000"/>
              </a:lnSpc>
              <a:spcBef>
                <a:spcPts val="750"/>
              </a:spcBef>
              <a:spcAft>
                <a:spcPts val="0"/>
              </a:spcAft>
              <a:buClr>
                <a:schemeClr val="dk1"/>
              </a:buClr>
              <a:buSzPts val="2400"/>
              <a:buFont typeface="Arial"/>
              <a:buNone/>
            </a:pPr>
            <a:r>
              <a:t/>
            </a:r>
            <a:endParaRPr b="0" i="0" sz="2400" u="none">
              <a:solidFill>
                <a:schemeClr val="dk1"/>
              </a:solidFill>
              <a:latin typeface="Arial"/>
              <a:ea typeface="Arial"/>
              <a:cs typeface="Arial"/>
              <a:sym typeface="Arial"/>
            </a:endParaRPr>
          </a:p>
        </p:txBody>
      </p:sp>
      <p:sp>
        <p:nvSpPr>
          <p:cNvPr id="156" name="Google Shape;156;p9"/>
          <p:cNvSpPr txBox="1"/>
          <p:nvPr/>
        </p:nvSpPr>
        <p:spPr>
          <a:xfrm>
            <a:off x="1619250" y="474662"/>
            <a:ext cx="6121400" cy="523875"/>
          </a:xfrm>
          <a:prstGeom prst="rect">
            <a:avLst/>
          </a:prstGeom>
          <a:solidFill>
            <a:srgbClr val="70AD47"/>
          </a:solidFill>
          <a:ln cap="flat" cmpd="sng" w="57150">
            <a:solidFill>
              <a:srgbClr val="507E32"/>
            </a:solidFill>
            <a:prstDash val="solid"/>
            <a:miter lim="8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800"/>
              <a:buFont typeface="Arial"/>
              <a:buNone/>
            </a:pPr>
            <a:r>
              <a:rPr b="0" i="0" lang="en-US" sz="2800" u="none" cap="none" strike="noStrike">
                <a:solidFill>
                  <a:srgbClr val="FFFFFF"/>
                </a:solidFill>
                <a:latin typeface="Arial"/>
                <a:ea typeface="Arial"/>
                <a:cs typeface="Arial"/>
                <a:sym typeface="Arial"/>
              </a:rPr>
              <a:t>Books we read in Year 3:</a:t>
            </a:r>
            <a:endParaRPr b="0" i="0" sz="1400" u="none" cap="none" strike="noStrike">
              <a:solidFill>
                <a:srgbClr val="000000"/>
              </a:solidFill>
              <a:latin typeface="Arial"/>
              <a:ea typeface="Arial"/>
              <a:cs typeface="Arial"/>
              <a:sym typeface="Arial"/>
            </a:endParaRPr>
          </a:p>
        </p:txBody>
      </p:sp>
      <p:pic>
        <p:nvPicPr>
          <p:cNvPr descr="See the source image" id="157" name="Google Shape;157;p9"/>
          <p:cNvPicPr preferRelativeResize="0"/>
          <p:nvPr/>
        </p:nvPicPr>
        <p:blipFill rotWithShape="1">
          <a:blip r:embed="rId3">
            <a:alphaModFix/>
          </a:blip>
          <a:srcRect b="0" l="0" r="0" t="0"/>
          <a:stretch/>
        </p:blipFill>
        <p:spPr>
          <a:xfrm>
            <a:off x="6239224" y="4830175"/>
            <a:ext cx="1404937" cy="1885950"/>
          </a:xfrm>
          <a:prstGeom prst="rect">
            <a:avLst/>
          </a:prstGeom>
          <a:noFill/>
          <a:ln>
            <a:noFill/>
          </a:ln>
        </p:spPr>
      </p:pic>
      <p:pic>
        <p:nvPicPr>
          <p:cNvPr descr="The Miraculous Journey of Edward Tulane: Amazon.co.uk: DiCamillo, Kate,  Ibatoulline, Bagram: 9781406360660: Books" id="158" name="Google Shape;158;p9"/>
          <p:cNvPicPr preferRelativeResize="0"/>
          <p:nvPr/>
        </p:nvPicPr>
        <p:blipFill rotWithShape="1">
          <a:blip r:embed="rId4">
            <a:alphaModFix/>
          </a:blip>
          <a:srcRect b="0" l="0" r="0" t="0"/>
          <a:stretch/>
        </p:blipFill>
        <p:spPr>
          <a:xfrm>
            <a:off x="7688262" y="4830187"/>
            <a:ext cx="1227137" cy="1885950"/>
          </a:xfrm>
          <a:prstGeom prst="rect">
            <a:avLst/>
          </a:prstGeom>
          <a:noFill/>
          <a:ln>
            <a:noFill/>
          </a:ln>
        </p:spPr>
      </p:pic>
      <p:pic>
        <p:nvPicPr>
          <p:cNvPr descr="Ice Palace (Young Puffin) : Swindells, Robert: Amazon.co.uk: Books" id="159" name="Google Shape;159;p9"/>
          <p:cNvPicPr preferRelativeResize="0"/>
          <p:nvPr/>
        </p:nvPicPr>
        <p:blipFill rotWithShape="1">
          <a:blip r:embed="rId5">
            <a:alphaModFix/>
          </a:blip>
          <a:srcRect b="0" l="0" r="0" t="0"/>
          <a:stretch/>
        </p:blipFill>
        <p:spPr>
          <a:xfrm>
            <a:off x="3703825" y="4952987"/>
            <a:ext cx="1200150" cy="1905001"/>
          </a:xfrm>
          <a:prstGeom prst="rect">
            <a:avLst/>
          </a:prstGeom>
          <a:noFill/>
          <a:ln>
            <a:noFill/>
          </a:ln>
        </p:spPr>
      </p:pic>
      <p:pic>
        <p:nvPicPr>
          <p:cNvPr descr="George's Marvellous Medicine: Amazon.co.uk: Dahl, Roald, Blake, Quentin:  9780141365503: Books" id="160" name="Google Shape;160;p9"/>
          <p:cNvPicPr preferRelativeResize="0"/>
          <p:nvPr/>
        </p:nvPicPr>
        <p:blipFill rotWithShape="1">
          <a:blip r:embed="rId6">
            <a:alphaModFix/>
          </a:blip>
          <a:srcRect b="0" l="0" r="0" t="0"/>
          <a:stretch/>
        </p:blipFill>
        <p:spPr>
          <a:xfrm>
            <a:off x="2384024" y="4971250"/>
            <a:ext cx="1216025" cy="1868487"/>
          </a:xfrm>
          <a:prstGeom prst="rect">
            <a:avLst/>
          </a:prstGeom>
          <a:noFill/>
          <a:ln>
            <a:noFill/>
          </a:ln>
        </p:spPr>
      </p:pic>
      <p:pic>
        <p:nvPicPr>
          <p:cNvPr descr="Stone Age Boy: Amazon.co.uk: Kitamura, Satoshi, Kitamura, Satoshi:  0787721953272: Books" id="161" name="Google Shape;161;p9"/>
          <p:cNvPicPr preferRelativeResize="0"/>
          <p:nvPr/>
        </p:nvPicPr>
        <p:blipFill rotWithShape="1">
          <a:blip r:embed="rId7">
            <a:alphaModFix/>
          </a:blip>
          <a:srcRect b="0" l="0" r="0" t="0"/>
          <a:stretch/>
        </p:blipFill>
        <p:spPr>
          <a:xfrm>
            <a:off x="344087" y="4953000"/>
            <a:ext cx="1958975" cy="1905000"/>
          </a:xfrm>
          <a:prstGeom prst="rect">
            <a:avLst/>
          </a:prstGeom>
          <a:noFill/>
          <a:ln>
            <a:noFill/>
          </a:ln>
        </p:spPr>
      </p:pic>
      <p:pic>
        <p:nvPicPr>
          <p:cNvPr id="162" name="Google Shape;162;p9"/>
          <p:cNvPicPr preferRelativeResize="0"/>
          <p:nvPr/>
        </p:nvPicPr>
        <p:blipFill rotWithShape="1">
          <a:blip r:embed="rId8">
            <a:alphaModFix/>
          </a:blip>
          <a:srcRect b="0" l="0" r="0" t="0"/>
          <a:stretch/>
        </p:blipFill>
        <p:spPr>
          <a:xfrm>
            <a:off x="4967963" y="4827400"/>
            <a:ext cx="1227150" cy="1891494"/>
          </a:xfrm>
          <a:prstGeom prst="rect">
            <a:avLst/>
          </a:prstGeom>
          <a:noFill/>
          <a:ln>
            <a:noFill/>
          </a:ln>
        </p:spPr>
      </p:pic>
    </p:spTree>
  </p:cSld>
  <p:clrMapOvr>
    <a:masterClrMapping/>
  </p:clrMapOvr>
  <p:transition>
    <p:fade/>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10"/>
          <p:cNvSpPr txBox="1"/>
          <p:nvPr>
            <p:ph idx="1" type="body"/>
          </p:nvPr>
        </p:nvSpPr>
        <p:spPr>
          <a:xfrm>
            <a:off x="263525" y="1041400"/>
            <a:ext cx="8651875" cy="4800600"/>
          </a:xfrm>
          <a:prstGeom prst="rect">
            <a:avLst/>
          </a:prstGeom>
          <a:noFill/>
          <a:ln>
            <a:noFill/>
          </a:ln>
        </p:spPr>
        <p:txBody>
          <a:bodyPr anchorCtr="0" anchor="t" bIns="45700" lIns="91425" spcFirstLastPara="1" rIns="91425" wrap="square" tIns="45700">
            <a:normAutofit/>
          </a:bodyPr>
          <a:lstStyle/>
          <a:p>
            <a:pPr indent="0" lvl="0" marL="82550" marR="0" rtl="0" algn="l">
              <a:lnSpc>
                <a:spcPct val="90000"/>
              </a:lnSpc>
              <a:spcBef>
                <a:spcPts val="0"/>
              </a:spcBef>
              <a:spcAft>
                <a:spcPts val="0"/>
              </a:spcAft>
              <a:buClr>
                <a:schemeClr val="dk1"/>
              </a:buClr>
              <a:buSzPts val="2400"/>
              <a:buFont typeface="Arial"/>
              <a:buNone/>
            </a:pPr>
            <a:r>
              <a:t/>
            </a:r>
            <a:endParaRPr b="0" i="0" sz="2400" u="none">
              <a:solidFill>
                <a:schemeClr val="dk1"/>
              </a:solidFill>
              <a:latin typeface="Arial"/>
              <a:ea typeface="Arial"/>
              <a:cs typeface="Arial"/>
              <a:sym typeface="Arial"/>
            </a:endParaRPr>
          </a:p>
          <a:p>
            <a:pPr indent="-19050" lvl="0" marL="171450" marR="0" rtl="0" algn="l">
              <a:lnSpc>
                <a:spcPct val="90000"/>
              </a:lnSpc>
              <a:spcBef>
                <a:spcPts val="750"/>
              </a:spcBef>
              <a:spcAft>
                <a:spcPts val="0"/>
              </a:spcAft>
              <a:buClr>
                <a:schemeClr val="dk1"/>
              </a:buClr>
              <a:buSzPts val="2400"/>
              <a:buFont typeface="Arial"/>
              <a:buNone/>
            </a:pPr>
            <a:r>
              <a:t/>
            </a:r>
            <a:endParaRPr b="0" i="0" sz="2400" u="none">
              <a:solidFill>
                <a:schemeClr val="dk1"/>
              </a:solidFill>
              <a:latin typeface="Arial"/>
              <a:ea typeface="Arial"/>
              <a:cs typeface="Arial"/>
              <a:sym typeface="Arial"/>
            </a:endParaRPr>
          </a:p>
        </p:txBody>
      </p:sp>
      <p:sp>
        <p:nvSpPr>
          <p:cNvPr id="168" name="Google Shape;168;p10"/>
          <p:cNvSpPr txBox="1"/>
          <p:nvPr/>
        </p:nvSpPr>
        <p:spPr>
          <a:xfrm>
            <a:off x="1619250" y="474662"/>
            <a:ext cx="6121400" cy="523875"/>
          </a:xfrm>
          <a:prstGeom prst="rect">
            <a:avLst/>
          </a:prstGeom>
          <a:solidFill>
            <a:srgbClr val="70AD47"/>
          </a:solidFill>
          <a:ln cap="flat" cmpd="sng" w="57150">
            <a:solidFill>
              <a:srgbClr val="507E32"/>
            </a:solidFill>
            <a:prstDash val="solid"/>
            <a:miter lim="8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800"/>
              <a:buFont typeface="Arial"/>
              <a:buNone/>
            </a:pPr>
            <a:r>
              <a:rPr b="0" i="0" lang="en-US" sz="2800" u="none" cap="none" strike="noStrike">
                <a:solidFill>
                  <a:srgbClr val="FFFFFF"/>
                </a:solidFill>
                <a:latin typeface="Arial"/>
                <a:ea typeface="Arial"/>
                <a:cs typeface="Arial"/>
                <a:sym typeface="Arial"/>
              </a:rPr>
              <a:t>Topics in Year 3:</a:t>
            </a:r>
            <a:endParaRPr b="0" i="0" sz="1400" u="none" cap="none" strike="noStrike">
              <a:solidFill>
                <a:srgbClr val="000000"/>
              </a:solidFill>
              <a:latin typeface="Arial"/>
              <a:ea typeface="Arial"/>
              <a:cs typeface="Arial"/>
              <a:sym typeface="Arial"/>
            </a:endParaRPr>
          </a:p>
        </p:txBody>
      </p:sp>
      <p:graphicFrame>
        <p:nvGraphicFramePr>
          <p:cNvPr id="169" name="Google Shape;169;p10"/>
          <p:cNvGraphicFramePr/>
          <p:nvPr/>
        </p:nvGraphicFramePr>
        <p:xfrm>
          <a:off x="263525" y="1397000"/>
          <a:ext cx="3000000" cy="3000000"/>
        </p:xfrm>
        <a:graphic>
          <a:graphicData uri="http://schemas.openxmlformats.org/drawingml/2006/table">
            <a:tbl>
              <a:tblPr>
                <a:noFill/>
                <a:tableStyleId>{0190B5FD-89D1-4810-85B3-92249B2E65E5}</a:tableStyleId>
              </a:tblPr>
              <a:tblGrid>
                <a:gridCol w="2708275"/>
                <a:gridCol w="2708275"/>
                <a:gridCol w="2708275"/>
              </a:tblGrid>
              <a:tr h="517525">
                <a:tc>
                  <a:txBody>
                    <a:bodyPr/>
                    <a:lstStyle/>
                    <a:p>
                      <a:pPr indent="0" lvl="0" marL="0" marR="0" rtl="0" algn="ctr">
                        <a:lnSpc>
                          <a:spcPct val="100000"/>
                        </a:lnSpc>
                        <a:spcBef>
                          <a:spcPts val="0"/>
                        </a:spcBef>
                        <a:spcAft>
                          <a:spcPts val="0"/>
                        </a:spcAft>
                        <a:buClr>
                          <a:srgbClr val="FFFFFF"/>
                        </a:buClr>
                        <a:buSzPts val="2800"/>
                        <a:buFont typeface="Arial"/>
                        <a:buNone/>
                      </a:pPr>
                      <a:r>
                        <a:rPr b="1" i="0" lang="en-US" sz="2800" u="none" cap="none" strike="noStrike">
                          <a:solidFill>
                            <a:srgbClr val="FFFFFF"/>
                          </a:solidFill>
                          <a:latin typeface="Arial"/>
                          <a:ea typeface="Arial"/>
                          <a:cs typeface="Arial"/>
                          <a:sym typeface="Arial"/>
                        </a:rPr>
                        <a:t>Science</a:t>
                      </a:r>
                      <a:endParaRPr sz="1400" u="none" cap="none" strike="noStrike"/>
                    </a:p>
                  </a:txBody>
                  <a:tcPr marT="45625" marB="45625" marR="91425" marL="91425">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FFFFFF"/>
                        </a:buClr>
                        <a:buSzPts val="2800"/>
                        <a:buFont typeface="Arial"/>
                        <a:buNone/>
                      </a:pPr>
                      <a:r>
                        <a:rPr b="1" i="0" lang="en-US" sz="2800" u="none" cap="none" strike="noStrike">
                          <a:solidFill>
                            <a:srgbClr val="FFFFFF"/>
                          </a:solidFill>
                          <a:latin typeface="Arial"/>
                          <a:ea typeface="Arial"/>
                          <a:cs typeface="Arial"/>
                          <a:sym typeface="Arial"/>
                        </a:rPr>
                        <a:t>History</a:t>
                      </a:r>
                      <a:endParaRPr sz="1400" u="none" cap="none" strike="noStrike"/>
                    </a:p>
                  </a:txBody>
                  <a:tcPr marT="45625" marB="45625" marR="91425" marL="91425">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FFFFFF"/>
                        </a:buClr>
                        <a:buSzPts val="2800"/>
                        <a:buFont typeface="Arial"/>
                        <a:buNone/>
                      </a:pPr>
                      <a:r>
                        <a:rPr b="1" i="0" lang="en-US" sz="2800" u="none" cap="none" strike="noStrike">
                          <a:solidFill>
                            <a:srgbClr val="FFFFFF"/>
                          </a:solidFill>
                          <a:latin typeface="Arial"/>
                          <a:ea typeface="Arial"/>
                          <a:cs typeface="Arial"/>
                          <a:sym typeface="Arial"/>
                        </a:rPr>
                        <a:t>Geography</a:t>
                      </a:r>
                      <a:endParaRPr sz="1400" u="none" cap="none" strike="noStrike"/>
                    </a:p>
                  </a:txBody>
                  <a:tcPr marT="45625" marB="45625" marR="91425" marL="91425">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1"/>
                    </a:solidFill>
                  </a:tcPr>
                </a:tc>
              </a:tr>
              <a:tr h="3505200">
                <a:tc>
                  <a:txBody>
                    <a:bodyPr/>
                    <a:lstStyle/>
                    <a:p>
                      <a:pPr indent="-285750" lvl="0" marL="285750" marR="0" rtl="0" algn="ctr">
                        <a:lnSpc>
                          <a:spcPct val="100000"/>
                        </a:lnSpc>
                        <a:spcBef>
                          <a:spcPts val="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Rocks</a:t>
                      </a:r>
                      <a:endParaRPr sz="1400" u="none" cap="none" strike="noStrike"/>
                    </a:p>
                    <a:p>
                      <a:pPr indent="-285750" lvl="0" marL="285750" marR="0" rtl="0" algn="ctr">
                        <a:lnSpc>
                          <a:spcPct val="100000"/>
                        </a:lnSpc>
                        <a:spcBef>
                          <a:spcPts val="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Forces and Magnets</a:t>
                      </a:r>
                      <a:endParaRPr sz="1400" u="none" cap="none" strike="noStrike"/>
                    </a:p>
                    <a:p>
                      <a:pPr indent="-285750" lvl="0" marL="285750" marR="0" rtl="0" algn="ctr">
                        <a:lnSpc>
                          <a:spcPct val="100000"/>
                        </a:lnSpc>
                        <a:spcBef>
                          <a:spcPts val="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Animals Including Humans</a:t>
                      </a:r>
                      <a:endParaRPr sz="1400" u="none" cap="none" strike="noStrike"/>
                    </a:p>
                    <a:p>
                      <a:pPr indent="-285750" lvl="0" marL="285750" marR="0" rtl="0" algn="ctr">
                        <a:lnSpc>
                          <a:spcPct val="100000"/>
                        </a:lnSpc>
                        <a:spcBef>
                          <a:spcPts val="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Plants </a:t>
                      </a:r>
                      <a:endParaRPr sz="1400" u="none" cap="none" strike="noStrike"/>
                    </a:p>
                    <a:p>
                      <a:pPr indent="-285750" lvl="0" marL="285750" marR="0" rtl="0" algn="ctr">
                        <a:lnSpc>
                          <a:spcPct val="100000"/>
                        </a:lnSpc>
                        <a:spcBef>
                          <a:spcPts val="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Light</a:t>
                      </a:r>
                      <a:endParaRPr sz="1400" u="none" cap="none" strike="noStrike"/>
                    </a:p>
                  </a:txBody>
                  <a:tcPr marT="45625" marB="45625" marR="91425" marL="91425">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2DEEF"/>
                    </a:solidFill>
                  </a:tcPr>
                </a:tc>
                <a:tc>
                  <a:txBody>
                    <a:bodyPr/>
                    <a:lstStyle/>
                    <a:p>
                      <a:pPr indent="-285750" lvl="0" marL="285750" marR="0" rtl="0" algn="ctr">
                        <a:lnSpc>
                          <a:spcPct val="100000"/>
                        </a:lnSpc>
                        <a:spcBef>
                          <a:spcPts val="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Hanwell Past and Present</a:t>
                      </a:r>
                      <a:endParaRPr sz="1400" u="none" cap="none" strike="noStrike"/>
                    </a:p>
                    <a:p>
                      <a:pPr indent="-285750" lvl="0" marL="285750" marR="0" rtl="0" algn="ctr">
                        <a:lnSpc>
                          <a:spcPct val="100000"/>
                        </a:lnSpc>
                        <a:spcBef>
                          <a:spcPts val="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Stone Age</a:t>
                      </a:r>
                      <a:endParaRPr sz="1400" u="none" cap="none" strike="noStrike"/>
                    </a:p>
                    <a:p>
                      <a:pPr indent="-285750" lvl="0" marL="285750" marR="0" rtl="0" algn="ctr">
                        <a:lnSpc>
                          <a:spcPct val="100000"/>
                        </a:lnSpc>
                        <a:spcBef>
                          <a:spcPts val="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Egyptians</a:t>
                      </a:r>
                      <a:endParaRPr sz="1400" u="none" cap="none" strike="noStrike"/>
                    </a:p>
                  </a:txBody>
                  <a:tcPr marT="45625" marB="45625" marR="91425" marL="91425">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2DEEF"/>
                    </a:solidFill>
                  </a:tcPr>
                </a:tc>
                <a:tc>
                  <a:txBody>
                    <a:bodyPr/>
                    <a:lstStyle/>
                    <a:p>
                      <a:pPr indent="-457200" lvl="0" marL="457200" marR="0" rtl="0" algn="ctr">
                        <a:lnSpc>
                          <a:spcPct val="100000"/>
                        </a:lnSpc>
                        <a:spcBef>
                          <a:spcPts val="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Climate Zones</a:t>
                      </a:r>
                      <a:endParaRPr sz="1400" u="none" cap="none" strike="noStrike"/>
                    </a:p>
                    <a:p>
                      <a:pPr indent="-457200" lvl="0" marL="457200" marR="0" rtl="0" algn="ctr">
                        <a:lnSpc>
                          <a:spcPct val="100000"/>
                        </a:lnSpc>
                        <a:spcBef>
                          <a:spcPts val="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North America</a:t>
                      </a:r>
                      <a:endParaRPr sz="1400" u="none" cap="none" strike="noStrike"/>
                    </a:p>
                    <a:p>
                      <a:pPr indent="-457200" lvl="0" marL="457200" marR="0" rtl="0" algn="ctr">
                        <a:lnSpc>
                          <a:spcPct val="100000"/>
                        </a:lnSpc>
                        <a:spcBef>
                          <a:spcPts val="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Rio and South-East Brazil</a:t>
                      </a:r>
                      <a:endParaRPr sz="1400" u="none" cap="none" strike="noStrike"/>
                    </a:p>
                  </a:txBody>
                  <a:tcPr marT="45625" marB="45625" marR="91425" marL="91425">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2DEEF"/>
                    </a:solidFill>
                  </a:tcPr>
                </a:tc>
              </a:tr>
            </a:tbl>
          </a:graphicData>
        </a:graphic>
      </p:graphicFrame>
    </p:spTree>
  </p:cSld>
  <p:clrMapOvr>
    <a:masterClrMapping/>
  </p:clrMapOvr>
  <p:transition>
    <p:fade/>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11"/>
          <p:cNvSpPr txBox="1"/>
          <p:nvPr/>
        </p:nvSpPr>
        <p:spPr>
          <a:xfrm>
            <a:off x="395287" y="1484312"/>
            <a:ext cx="8280400" cy="4897437"/>
          </a:xfrm>
          <a:prstGeom prst="rect">
            <a:avLst/>
          </a:prstGeom>
          <a:solidFill>
            <a:srgbClr val="009900">
              <a:alpha val="9020"/>
            </a:srgbClr>
          </a:solidFill>
          <a:ln cap="flat" cmpd="sng" w="9525">
            <a:solidFill>
              <a:srgbClr val="0099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300"/>
              <a:buFont typeface="Arial"/>
              <a:buNone/>
            </a:pPr>
            <a:r>
              <a:t/>
            </a:r>
            <a:endParaRPr b="0" i="0" sz="4300" u="none" cap="none" strike="noStrike">
              <a:solidFill>
                <a:srgbClr val="572314"/>
              </a:solidFill>
              <a:latin typeface="Monda"/>
              <a:ea typeface="Monda"/>
              <a:cs typeface="Monda"/>
              <a:sym typeface="Monda"/>
            </a:endParaRPr>
          </a:p>
        </p:txBody>
      </p:sp>
      <p:sp>
        <p:nvSpPr>
          <p:cNvPr id="175" name="Google Shape;175;p11"/>
          <p:cNvSpPr txBox="1"/>
          <p:nvPr>
            <p:ph idx="1" type="body"/>
          </p:nvPr>
        </p:nvSpPr>
        <p:spPr>
          <a:xfrm>
            <a:off x="359562" y="1652937"/>
            <a:ext cx="8351700" cy="5297400"/>
          </a:xfrm>
          <a:prstGeom prst="rect">
            <a:avLst/>
          </a:prstGeom>
          <a:noFill/>
          <a:ln>
            <a:noFill/>
          </a:ln>
        </p:spPr>
        <p:txBody>
          <a:bodyPr anchorCtr="0" anchor="t" bIns="45700" lIns="91425" spcFirstLastPara="1" rIns="91425" wrap="square" tIns="45700">
            <a:noAutofit/>
          </a:bodyPr>
          <a:lstStyle/>
          <a:p>
            <a:pPr indent="-171450" lvl="0" marL="171450" marR="0" rtl="0" algn="l">
              <a:lnSpc>
                <a:spcPct val="90000"/>
              </a:lnSpc>
              <a:spcBef>
                <a:spcPts val="0"/>
              </a:spcBef>
              <a:spcAft>
                <a:spcPts val="0"/>
              </a:spcAft>
              <a:buClr>
                <a:schemeClr val="dk1"/>
              </a:buClr>
              <a:buSzPts val="2400"/>
              <a:buFont typeface="Arial"/>
              <a:buNone/>
            </a:pPr>
            <a:r>
              <a:rPr b="0" i="0" lang="en-US" sz="2400" u="none">
                <a:solidFill>
                  <a:schemeClr val="dk1"/>
                </a:solidFill>
                <a:latin typeface="Arial"/>
                <a:ea typeface="Arial"/>
                <a:cs typeface="Arial"/>
                <a:sym typeface="Arial"/>
              </a:rPr>
              <a:t>Year 3 children are encouraged to read and </a:t>
            </a:r>
            <a:r>
              <a:rPr b="0" i="0" lang="en-US" sz="2400" u="none">
                <a:solidFill>
                  <a:srgbClr val="FF0000"/>
                </a:solidFill>
                <a:latin typeface="Arial"/>
                <a:ea typeface="Arial"/>
                <a:cs typeface="Arial"/>
                <a:sym typeface="Arial"/>
              </a:rPr>
              <a:t>discuss</a:t>
            </a:r>
            <a:r>
              <a:rPr b="0" i="0" lang="en-US" sz="2400" u="none">
                <a:solidFill>
                  <a:schemeClr val="dk1"/>
                </a:solidFill>
                <a:latin typeface="Arial"/>
                <a:ea typeface="Arial"/>
                <a:cs typeface="Arial"/>
                <a:sym typeface="Arial"/>
              </a:rPr>
              <a:t> their reading every day for at least 1</a:t>
            </a:r>
            <a:r>
              <a:rPr lang="en-US" sz="2400">
                <a:latin typeface="Arial"/>
                <a:ea typeface="Arial"/>
                <a:cs typeface="Arial"/>
                <a:sym typeface="Arial"/>
              </a:rPr>
              <a:t>5</a:t>
            </a:r>
            <a:r>
              <a:rPr b="0" i="0" lang="en-US" sz="2400" u="none">
                <a:solidFill>
                  <a:schemeClr val="dk1"/>
                </a:solidFill>
                <a:latin typeface="Arial"/>
                <a:ea typeface="Arial"/>
                <a:cs typeface="Arial"/>
                <a:sym typeface="Arial"/>
              </a:rPr>
              <a:t> minutes.</a:t>
            </a:r>
            <a:endParaRPr/>
          </a:p>
          <a:p>
            <a:pPr indent="-171450" lvl="0" marL="171450" marR="0" rtl="0" algn="l">
              <a:lnSpc>
                <a:spcPct val="90000"/>
              </a:lnSpc>
              <a:spcBef>
                <a:spcPts val="700"/>
              </a:spcBef>
              <a:spcAft>
                <a:spcPts val="0"/>
              </a:spcAft>
              <a:buClr>
                <a:schemeClr val="dk1"/>
              </a:buClr>
              <a:buSzPts val="2400"/>
              <a:buFont typeface="Arial"/>
              <a:buNone/>
            </a:pPr>
            <a:r>
              <a:t/>
            </a:r>
            <a:endParaRPr b="0" i="0" sz="2400" u="none">
              <a:solidFill>
                <a:schemeClr val="dk1"/>
              </a:solidFill>
              <a:latin typeface="Arial"/>
              <a:ea typeface="Arial"/>
              <a:cs typeface="Arial"/>
              <a:sym typeface="Arial"/>
            </a:endParaRPr>
          </a:p>
          <a:p>
            <a:pPr indent="-171450" lvl="0" marL="171450" marR="0" rtl="0" algn="l">
              <a:lnSpc>
                <a:spcPct val="90000"/>
              </a:lnSpc>
              <a:spcBef>
                <a:spcPts val="700"/>
              </a:spcBef>
              <a:spcAft>
                <a:spcPts val="0"/>
              </a:spcAft>
              <a:buClr>
                <a:schemeClr val="dk1"/>
              </a:buClr>
              <a:buSzPts val="2400"/>
              <a:buFont typeface="Noto Sans Symbols"/>
              <a:buChar char="▪"/>
            </a:pPr>
            <a:r>
              <a:rPr b="0" i="0" lang="en-US" sz="2400" u="none">
                <a:solidFill>
                  <a:schemeClr val="dk1"/>
                </a:solidFill>
                <a:latin typeface="Arial"/>
                <a:ea typeface="Arial"/>
                <a:cs typeface="Arial"/>
                <a:sym typeface="Arial"/>
              </a:rPr>
              <a:t>Please sign the Reading Record Book daily.</a:t>
            </a:r>
            <a:endParaRPr/>
          </a:p>
          <a:p>
            <a:pPr indent="-171450" lvl="0" marL="171450" marR="0" rtl="0" algn="l">
              <a:lnSpc>
                <a:spcPct val="90000"/>
              </a:lnSpc>
              <a:spcBef>
                <a:spcPts val="700"/>
              </a:spcBef>
              <a:spcAft>
                <a:spcPts val="0"/>
              </a:spcAft>
              <a:buClr>
                <a:schemeClr val="dk1"/>
              </a:buClr>
              <a:buSzPts val="2400"/>
              <a:buFont typeface="Noto Sans Symbols"/>
              <a:buChar char="▪"/>
            </a:pPr>
            <a:r>
              <a:rPr b="0" i="0" lang="en-US" sz="2400" u="none">
                <a:solidFill>
                  <a:schemeClr val="dk1"/>
                </a:solidFill>
                <a:latin typeface="Arial"/>
                <a:ea typeface="Arial"/>
                <a:cs typeface="Arial"/>
                <a:sym typeface="Arial"/>
              </a:rPr>
              <a:t>Children will change their own reading book during the school day as necessary. Once your child is on chapter books please encourage your child to bring in their own choice of reading book from home but please continue to log them in the reading record.</a:t>
            </a:r>
            <a:endParaRPr/>
          </a:p>
          <a:p>
            <a:pPr indent="-19050" lvl="0" marL="171450" marR="0" rtl="0" algn="l">
              <a:lnSpc>
                <a:spcPct val="90000"/>
              </a:lnSpc>
              <a:spcBef>
                <a:spcPts val="700"/>
              </a:spcBef>
              <a:spcAft>
                <a:spcPts val="0"/>
              </a:spcAft>
              <a:buClr>
                <a:schemeClr val="dk1"/>
              </a:buClr>
              <a:buSzPts val="2400"/>
              <a:buFont typeface="Noto Sans Symbols"/>
              <a:buNone/>
            </a:pPr>
            <a:r>
              <a:t/>
            </a:r>
            <a:endParaRPr b="0" i="0" sz="2400" u="none">
              <a:solidFill>
                <a:schemeClr val="dk1"/>
              </a:solidFill>
              <a:latin typeface="Arial"/>
              <a:ea typeface="Arial"/>
              <a:cs typeface="Arial"/>
              <a:sym typeface="Arial"/>
            </a:endParaRPr>
          </a:p>
          <a:p>
            <a:pPr indent="-171450" lvl="0" marL="171450" marR="0" rtl="0" algn="l">
              <a:lnSpc>
                <a:spcPct val="90000"/>
              </a:lnSpc>
              <a:spcBef>
                <a:spcPts val="700"/>
              </a:spcBef>
              <a:spcAft>
                <a:spcPts val="0"/>
              </a:spcAft>
              <a:buClr>
                <a:schemeClr val="dk1"/>
              </a:buClr>
              <a:buSzPts val="2400"/>
              <a:buFont typeface="Noto Sans Symbols"/>
              <a:buChar char="▪"/>
            </a:pPr>
            <a:r>
              <a:rPr b="0" i="0" lang="en-US" sz="2400" u="none">
                <a:solidFill>
                  <a:schemeClr val="dk1"/>
                </a:solidFill>
                <a:latin typeface="Arial"/>
                <a:ea typeface="Arial"/>
                <a:cs typeface="Arial"/>
                <a:sym typeface="Arial"/>
              </a:rPr>
              <a:t>TTRS -  Times Table Rock Stars – We encourage the children to do 5-10 minutes per day. </a:t>
            </a:r>
            <a:endParaRPr/>
          </a:p>
        </p:txBody>
      </p:sp>
      <p:sp>
        <p:nvSpPr>
          <p:cNvPr id="176" name="Google Shape;176;p11"/>
          <p:cNvSpPr txBox="1"/>
          <p:nvPr/>
        </p:nvSpPr>
        <p:spPr>
          <a:xfrm>
            <a:off x="8686800" y="6381750"/>
            <a:ext cx="457200" cy="47625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B5A788"/>
              </a:buClr>
              <a:buSzPts val="1200"/>
              <a:buFont typeface="Times New Roman"/>
              <a:buNone/>
            </a:pPr>
            <a:fld id="{00000000-1234-1234-1234-123412341234}" type="slidenum">
              <a:rPr b="0" i="0" lang="en-US" sz="1200" u="none" cap="none" strike="noStrike">
                <a:solidFill>
                  <a:srgbClr val="B5A788"/>
                </a:solidFill>
                <a:latin typeface="Times New Roman"/>
                <a:ea typeface="Times New Roman"/>
                <a:cs typeface="Times New Roman"/>
                <a:sym typeface="Times New Roman"/>
              </a:rPr>
              <a:t>‹#›</a:t>
            </a:fld>
            <a:endParaRPr b="0" i="0" sz="1400" u="none" cap="none" strike="noStrike">
              <a:solidFill>
                <a:srgbClr val="000000"/>
              </a:solidFill>
              <a:latin typeface="Arial"/>
              <a:ea typeface="Arial"/>
              <a:cs typeface="Arial"/>
              <a:sym typeface="Arial"/>
            </a:endParaRPr>
          </a:p>
        </p:txBody>
      </p:sp>
      <p:sp>
        <p:nvSpPr>
          <p:cNvPr id="177" name="Google Shape;177;p11"/>
          <p:cNvSpPr txBox="1"/>
          <p:nvPr/>
        </p:nvSpPr>
        <p:spPr>
          <a:xfrm>
            <a:off x="1619250" y="474662"/>
            <a:ext cx="6121400" cy="523875"/>
          </a:xfrm>
          <a:prstGeom prst="rect">
            <a:avLst/>
          </a:prstGeom>
          <a:solidFill>
            <a:srgbClr val="70AD47"/>
          </a:solidFill>
          <a:ln cap="flat" cmpd="sng" w="57150">
            <a:solidFill>
              <a:srgbClr val="507E32"/>
            </a:solidFill>
            <a:prstDash val="solid"/>
            <a:miter lim="8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800"/>
              <a:buFont typeface="Arial"/>
              <a:buNone/>
            </a:pPr>
            <a:r>
              <a:rPr b="0" i="0" lang="en-US" sz="2800" u="none" cap="none" strike="noStrike">
                <a:solidFill>
                  <a:srgbClr val="FFFFFF"/>
                </a:solidFill>
                <a:latin typeface="Arial"/>
                <a:ea typeface="Arial"/>
                <a:cs typeface="Arial"/>
                <a:sym typeface="Arial"/>
              </a:rPr>
              <a:t>At Home:</a:t>
            </a:r>
            <a:endParaRPr b="0" i="0" sz="1400" u="none" cap="none" strike="noStrike">
              <a:solidFill>
                <a:srgbClr val="000000"/>
              </a:solidFill>
              <a:latin typeface="Arial"/>
              <a:ea typeface="Arial"/>
              <a:cs typeface="Arial"/>
              <a:sym typeface="Arial"/>
            </a:endParaRPr>
          </a:p>
        </p:txBody>
      </p:sp>
      <p:pic>
        <p:nvPicPr>
          <p:cNvPr id="178" name="Google Shape;178;p11"/>
          <p:cNvPicPr preferRelativeResize="0"/>
          <p:nvPr/>
        </p:nvPicPr>
        <p:blipFill rotWithShape="1">
          <a:blip r:embed="rId3">
            <a:alphaModFix/>
          </a:blip>
          <a:srcRect b="0" l="0" r="0" t="0"/>
          <a:stretch/>
        </p:blipFill>
        <p:spPr>
          <a:xfrm>
            <a:off x="7288212" y="4941887"/>
            <a:ext cx="1057275" cy="628650"/>
          </a:xfrm>
          <a:prstGeom prst="rect">
            <a:avLst/>
          </a:prstGeom>
          <a:noFill/>
          <a:ln>
            <a:noFill/>
          </a:ln>
        </p:spPr>
      </p:pic>
    </p:spTree>
  </p:cSld>
  <p:clrMapOvr>
    <a:masterClrMapping/>
  </p:clrMapOvr>
  <p:transition>
    <p:fade/>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12"/>
          <p:cNvSpPr txBox="1"/>
          <p:nvPr>
            <p:ph idx="4294967295" type="body"/>
          </p:nvPr>
        </p:nvSpPr>
        <p:spPr>
          <a:xfrm>
            <a:off x="468312" y="1577975"/>
            <a:ext cx="8027987" cy="5297487"/>
          </a:xfrm>
          <a:prstGeom prst="rect">
            <a:avLst/>
          </a:prstGeom>
          <a:noFill/>
          <a:ln>
            <a:noFill/>
          </a:ln>
        </p:spPr>
        <p:txBody>
          <a:bodyPr anchorCtr="0" anchor="t" bIns="45700" lIns="91425" spcFirstLastPara="1" rIns="91425" wrap="square" tIns="45700">
            <a:normAutofit/>
          </a:bodyPr>
          <a:lstStyle/>
          <a:p>
            <a:pPr indent="-171450" lvl="0" marL="171450" marR="0" rtl="0" algn="l">
              <a:lnSpc>
                <a:spcPct val="80000"/>
              </a:lnSpc>
              <a:spcBef>
                <a:spcPts val="0"/>
              </a:spcBef>
              <a:spcAft>
                <a:spcPts val="0"/>
              </a:spcAft>
              <a:buClr>
                <a:schemeClr val="dk1"/>
              </a:buClr>
              <a:buSzPts val="2200"/>
              <a:buFont typeface="Noto Sans Symbols"/>
              <a:buChar char="▪"/>
            </a:pPr>
            <a:r>
              <a:rPr b="0" i="0" lang="en-US" sz="2200" u="none">
                <a:solidFill>
                  <a:schemeClr val="dk1"/>
                </a:solidFill>
                <a:latin typeface="Arial"/>
                <a:ea typeface="Arial"/>
                <a:cs typeface="Arial"/>
                <a:sym typeface="Arial"/>
              </a:rPr>
              <a:t>Home Learning books this year are green.</a:t>
            </a:r>
            <a:endParaRPr/>
          </a:p>
          <a:p>
            <a:pPr indent="-171450" lvl="0" marL="171450" marR="0" rtl="0" algn="l">
              <a:lnSpc>
                <a:spcPct val="80000"/>
              </a:lnSpc>
              <a:spcBef>
                <a:spcPts val="700"/>
              </a:spcBef>
              <a:spcAft>
                <a:spcPts val="0"/>
              </a:spcAft>
              <a:buClr>
                <a:schemeClr val="dk1"/>
              </a:buClr>
              <a:buSzPts val="2200"/>
              <a:buFont typeface="Noto Sans Symbols"/>
              <a:buChar char="▪"/>
            </a:pPr>
            <a:r>
              <a:rPr b="0" i="0" lang="en-US" sz="2200" u="none">
                <a:solidFill>
                  <a:schemeClr val="dk1"/>
                </a:solidFill>
                <a:latin typeface="Arial"/>
                <a:ea typeface="Arial"/>
                <a:cs typeface="Arial"/>
                <a:sym typeface="Arial"/>
              </a:rPr>
              <a:t>Home Learning will go out on a Friday due on the following Wednesday at the latest.</a:t>
            </a:r>
            <a:endParaRPr/>
          </a:p>
          <a:p>
            <a:pPr indent="-171450" lvl="0" marL="171450" marR="0" rtl="0" algn="l">
              <a:lnSpc>
                <a:spcPct val="80000"/>
              </a:lnSpc>
              <a:spcBef>
                <a:spcPts val="700"/>
              </a:spcBef>
              <a:spcAft>
                <a:spcPts val="0"/>
              </a:spcAft>
              <a:buClr>
                <a:schemeClr val="dk1"/>
              </a:buClr>
              <a:buSzPts val="2200"/>
              <a:buFont typeface="Noto Sans Symbols"/>
              <a:buChar char="▪"/>
            </a:pPr>
            <a:r>
              <a:rPr b="0" i="0" lang="en-US" sz="2200" u="none">
                <a:solidFill>
                  <a:schemeClr val="dk1"/>
                </a:solidFill>
                <a:latin typeface="Arial"/>
                <a:ea typeface="Arial"/>
                <a:cs typeface="Arial"/>
                <a:sym typeface="Arial"/>
              </a:rPr>
              <a:t>It will consist of: Spellings and then either English, Maths, R.E or the Broader Curriculum. It will either </a:t>
            </a:r>
            <a:r>
              <a:rPr lang="en-US" sz="2200">
                <a:latin typeface="Arial"/>
                <a:ea typeface="Arial"/>
                <a:cs typeface="Arial"/>
                <a:sym typeface="Arial"/>
              </a:rPr>
              <a:t>consolidate</a:t>
            </a:r>
            <a:r>
              <a:rPr b="0" i="0" lang="en-US" sz="2200" u="none">
                <a:solidFill>
                  <a:schemeClr val="dk1"/>
                </a:solidFill>
                <a:latin typeface="Arial"/>
                <a:ea typeface="Arial"/>
                <a:cs typeface="Arial"/>
                <a:sym typeface="Arial"/>
              </a:rPr>
              <a:t> what has already been taught or will be preparation for what is about to be learned.</a:t>
            </a:r>
            <a:endParaRPr/>
          </a:p>
          <a:p>
            <a:pPr indent="-171450" lvl="0" marL="171450" marR="0" rtl="0" algn="l">
              <a:lnSpc>
                <a:spcPct val="80000"/>
              </a:lnSpc>
              <a:spcBef>
                <a:spcPts val="700"/>
              </a:spcBef>
              <a:spcAft>
                <a:spcPts val="0"/>
              </a:spcAft>
              <a:buClr>
                <a:schemeClr val="dk1"/>
              </a:buClr>
              <a:buSzPts val="2200"/>
              <a:buFont typeface="Noto Sans Symbols"/>
              <a:buChar char="▪"/>
            </a:pPr>
            <a:r>
              <a:rPr b="0" i="0" lang="en-US" sz="2200" u="sng">
                <a:solidFill>
                  <a:schemeClr val="dk1"/>
                </a:solidFill>
                <a:latin typeface="Arial"/>
                <a:ea typeface="Arial"/>
                <a:cs typeface="Arial"/>
                <a:sym typeface="Arial"/>
              </a:rPr>
              <a:t>Spelling</a:t>
            </a:r>
            <a:r>
              <a:rPr b="0" i="0" lang="en-US" sz="2200" u="none">
                <a:solidFill>
                  <a:schemeClr val="dk1"/>
                </a:solidFill>
                <a:latin typeface="Arial"/>
                <a:ea typeface="Arial"/>
                <a:cs typeface="Arial"/>
                <a:sym typeface="Arial"/>
              </a:rPr>
              <a:t> – a list will be sent out every week. The children’s task is to choose 5 words and put each word into a sentence to show their understanding. These sentences should be written into the green Home Learning book.</a:t>
            </a:r>
            <a:endParaRPr/>
          </a:p>
          <a:p>
            <a:pPr indent="-171450" lvl="0" marL="171450" marR="0" rtl="0" algn="l">
              <a:lnSpc>
                <a:spcPct val="80000"/>
              </a:lnSpc>
              <a:spcBef>
                <a:spcPts val="700"/>
              </a:spcBef>
              <a:spcAft>
                <a:spcPts val="0"/>
              </a:spcAft>
              <a:buClr>
                <a:schemeClr val="dk1"/>
              </a:buClr>
              <a:buSzPts val="2200"/>
              <a:buFont typeface="Noto Sans Symbols"/>
              <a:buChar char="▪"/>
            </a:pPr>
            <a:r>
              <a:rPr b="0" i="0" lang="en-US" sz="2200" u="none">
                <a:solidFill>
                  <a:schemeClr val="dk1"/>
                </a:solidFill>
                <a:latin typeface="Arial"/>
                <a:ea typeface="Arial"/>
                <a:cs typeface="Arial"/>
                <a:sym typeface="Arial"/>
              </a:rPr>
              <a:t>Spelling test will take place on a </a:t>
            </a:r>
            <a:r>
              <a:rPr b="1" i="0" lang="en-US" sz="2200" u="none">
                <a:solidFill>
                  <a:schemeClr val="dk1"/>
                </a:solidFill>
                <a:latin typeface="Arial"/>
                <a:ea typeface="Arial"/>
                <a:cs typeface="Arial"/>
                <a:sym typeface="Arial"/>
              </a:rPr>
              <a:t>Thursday. </a:t>
            </a:r>
            <a:endParaRPr b="1"/>
          </a:p>
          <a:p>
            <a:pPr indent="-171450" lvl="0" marL="171450" marR="0" rtl="0" algn="l">
              <a:lnSpc>
                <a:spcPct val="80000"/>
              </a:lnSpc>
              <a:spcBef>
                <a:spcPts val="700"/>
              </a:spcBef>
              <a:spcAft>
                <a:spcPts val="0"/>
              </a:spcAft>
              <a:buClr>
                <a:schemeClr val="dk1"/>
              </a:buClr>
              <a:buSzPts val="2200"/>
              <a:buFont typeface="Noto Sans Symbols"/>
              <a:buChar char="▪"/>
            </a:pPr>
            <a:r>
              <a:rPr b="1" i="0" lang="en-US" sz="2200" u="none">
                <a:solidFill>
                  <a:schemeClr val="dk1"/>
                </a:solidFill>
                <a:latin typeface="Arial"/>
                <a:ea typeface="Arial"/>
                <a:cs typeface="Arial"/>
                <a:sym typeface="Arial"/>
              </a:rPr>
              <a:t>Please encourage your child to do this independently. Write your child’s class teacher a note if any help has been given. </a:t>
            </a:r>
            <a:endParaRPr/>
          </a:p>
          <a:p>
            <a:pPr indent="-171450" lvl="0" marL="171450" marR="0" rtl="0" algn="l">
              <a:lnSpc>
                <a:spcPct val="80000"/>
              </a:lnSpc>
              <a:spcBef>
                <a:spcPts val="700"/>
              </a:spcBef>
              <a:spcAft>
                <a:spcPts val="0"/>
              </a:spcAft>
              <a:buClr>
                <a:schemeClr val="dk1"/>
              </a:buClr>
              <a:buSzPts val="2200"/>
              <a:buFont typeface="Arial"/>
              <a:buNone/>
            </a:pPr>
            <a:r>
              <a:rPr b="1" i="0" lang="en-US" sz="2200" u="none">
                <a:solidFill>
                  <a:schemeClr val="dk1"/>
                </a:solidFill>
                <a:latin typeface="Arial"/>
                <a:ea typeface="Arial"/>
                <a:cs typeface="Arial"/>
                <a:sym typeface="Arial"/>
              </a:rPr>
              <a:t> </a:t>
            </a:r>
            <a:endParaRPr/>
          </a:p>
        </p:txBody>
      </p:sp>
      <p:sp>
        <p:nvSpPr>
          <p:cNvPr id="184" name="Google Shape;184;p12"/>
          <p:cNvSpPr txBox="1"/>
          <p:nvPr/>
        </p:nvSpPr>
        <p:spPr>
          <a:xfrm>
            <a:off x="1619250" y="474662"/>
            <a:ext cx="6121400" cy="523875"/>
          </a:xfrm>
          <a:prstGeom prst="rect">
            <a:avLst/>
          </a:prstGeom>
          <a:solidFill>
            <a:srgbClr val="70AD47"/>
          </a:solidFill>
          <a:ln cap="flat" cmpd="sng" w="57150">
            <a:solidFill>
              <a:srgbClr val="507E32"/>
            </a:solidFill>
            <a:prstDash val="solid"/>
            <a:miter lim="8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800"/>
              <a:buFont typeface="Arial"/>
              <a:buNone/>
            </a:pPr>
            <a:r>
              <a:rPr b="0" i="0" lang="en-US" sz="2800" u="none" cap="none" strike="noStrike">
                <a:solidFill>
                  <a:srgbClr val="FFFFFF"/>
                </a:solidFill>
                <a:latin typeface="Arial"/>
                <a:ea typeface="Arial"/>
                <a:cs typeface="Arial"/>
                <a:sym typeface="Arial"/>
              </a:rPr>
              <a:t>Home Learning:</a:t>
            </a:r>
            <a:endParaRPr b="0" i="0" sz="1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13"/>
          <p:cNvSpPr txBox="1"/>
          <p:nvPr>
            <p:ph idx="1" type="body"/>
          </p:nvPr>
        </p:nvSpPr>
        <p:spPr>
          <a:xfrm>
            <a:off x="250825" y="1825625"/>
            <a:ext cx="8642350" cy="4351337"/>
          </a:xfrm>
          <a:prstGeom prst="rect">
            <a:avLst/>
          </a:prstGeom>
          <a:noFill/>
          <a:ln>
            <a:noFill/>
          </a:ln>
        </p:spPr>
        <p:txBody>
          <a:bodyPr anchorCtr="0" anchor="t" bIns="45700" lIns="91425" spcFirstLastPara="1" rIns="91425" wrap="square" tIns="45700">
            <a:normAutofit/>
          </a:bodyPr>
          <a:lstStyle/>
          <a:p>
            <a:pPr indent="-171450" lvl="0" marL="171450" marR="0" rtl="0" algn="l">
              <a:lnSpc>
                <a:spcPct val="90000"/>
              </a:lnSpc>
              <a:spcBef>
                <a:spcPts val="0"/>
              </a:spcBef>
              <a:spcAft>
                <a:spcPts val="0"/>
              </a:spcAft>
              <a:buClr>
                <a:schemeClr val="dk1"/>
              </a:buClr>
              <a:buSzPts val="2400"/>
              <a:buFont typeface="Noto Sans Symbols"/>
              <a:buChar char="▪"/>
            </a:pPr>
            <a:r>
              <a:rPr b="0" i="0" lang="en-US" sz="2400" u="none">
                <a:solidFill>
                  <a:schemeClr val="dk1"/>
                </a:solidFill>
                <a:latin typeface="Arial"/>
                <a:ea typeface="Arial"/>
                <a:cs typeface="Arial"/>
                <a:sym typeface="Arial"/>
              </a:rPr>
              <a:t>All books will be marked in green by the teacher.</a:t>
            </a:r>
            <a:endParaRPr/>
          </a:p>
          <a:p>
            <a:pPr indent="-171450" lvl="0" marL="171450" marR="0" rtl="0" algn="l">
              <a:lnSpc>
                <a:spcPct val="90000"/>
              </a:lnSpc>
              <a:spcBef>
                <a:spcPts val="700"/>
              </a:spcBef>
              <a:spcAft>
                <a:spcPts val="0"/>
              </a:spcAft>
              <a:buClr>
                <a:schemeClr val="dk1"/>
              </a:buClr>
              <a:buSzPts val="2400"/>
              <a:buFont typeface="Noto Sans Symbols"/>
              <a:buChar char="▪"/>
            </a:pPr>
            <a:r>
              <a:rPr b="0" i="0" lang="en-US" sz="2400" u="none">
                <a:solidFill>
                  <a:schemeClr val="dk1"/>
                </a:solidFill>
                <a:latin typeface="Arial"/>
                <a:ea typeface="Arial"/>
                <a:cs typeface="Arial"/>
                <a:sym typeface="Arial"/>
              </a:rPr>
              <a:t>Highlight the objective</a:t>
            </a:r>
            <a:endParaRPr/>
          </a:p>
          <a:p>
            <a:pPr indent="-171450" lvl="0" marL="171450" marR="0" rtl="0" algn="l">
              <a:lnSpc>
                <a:spcPct val="90000"/>
              </a:lnSpc>
              <a:spcBef>
                <a:spcPts val="700"/>
              </a:spcBef>
              <a:spcAft>
                <a:spcPts val="0"/>
              </a:spcAft>
              <a:buClr>
                <a:schemeClr val="dk1"/>
              </a:buClr>
              <a:buSzPts val="2400"/>
              <a:buFont typeface="Noto Sans Symbols"/>
              <a:buChar char="▪"/>
            </a:pPr>
            <a:r>
              <a:rPr b="0" i="0" lang="en-US" sz="2400" u="none">
                <a:solidFill>
                  <a:schemeClr val="dk1"/>
                </a:solidFill>
                <a:latin typeface="Arial"/>
                <a:ea typeface="Arial"/>
                <a:cs typeface="Arial"/>
                <a:sym typeface="Arial"/>
              </a:rPr>
              <a:t>-green – Learning objective achieved </a:t>
            </a:r>
            <a:endParaRPr/>
          </a:p>
          <a:p>
            <a:pPr indent="-171450" lvl="0" marL="171450" marR="0" rtl="0" algn="l">
              <a:lnSpc>
                <a:spcPct val="90000"/>
              </a:lnSpc>
              <a:spcBef>
                <a:spcPts val="700"/>
              </a:spcBef>
              <a:spcAft>
                <a:spcPts val="0"/>
              </a:spcAft>
              <a:buClr>
                <a:schemeClr val="dk1"/>
              </a:buClr>
              <a:buSzPts val="2400"/>
              <a:buFont typeface="Noto Sans Symbols"/>
              <a:buChar char="▪"/>
            </a:pPr>
            <a:r>
              <a:rPr b="0" i="0" lang="en-US" sz="2400" u="none">
                <a:solidFill>
                  <a:schemeClr val="dk1"/>
                </a:solidFill>
                <a:latin typeface="Arial"/>
                <a:ea typeface="Arial"/>
                <a:cs typeface="Arial"/>
                <a:sym typeface="Arial"/>
              </a:rPr>
              <a:t>-yellow – Nearly there</a:t>
            </a:r>
            <a:endParaRPr/>
          </a:p>
          <a:p>
            <a:pPr indent="-171450" lvl="0" marL="171450" marR="0" rtl="0" algn="l">
              <a:lnSpc>
                <a:spcPct val="90000"/>
              </a:lnSpc>
              <a:spcBef>
                <a:spcPts val="700"/>
              </a:spcBef>
              <a:spcAft>
                <a:spcPts val="0"/>
              </a:spcAft>
              <a:buClr>
                <a:schemeClr val="dk1"/>
              </a:buClr>
              <a:buSzPts val="2400"/>
              <a:buFont typeface="Noto Sans Symbols"/>
              <a:buChar char="▪"/>
            </a:pPr>
            <a:r>
              <a:rPr b="0" i="0" lang="en-US" sz="2400" u="none">
                <a:solidFill>
                  <a:schemeClr val="dk1"/>
                </a:solidFill>
                <a:latin typeface="Arial"/>
                <a:ea typeface="Arial"/>
                <a:cs typeface="Arial"/>
                <a:sym typeface="Arial"/>
              </a:rPr>
              <a:t>-blank – Children may need a little more time or support to achieve the learning objective.</a:t>
            </a:r>
            <a:endParaRPr/>
          </a:p>
          <a:p>
            <a:pPr indent="-171450" lvl="0" marL="171450" marR="0" rtl="0" algn="l">
              <a:lnSpc>
                <a:spcPct val="90000"/>
              </a:lnSpc>
              <a:spcBef>
                <a:spcPts val="700"/>
              </a:spcBef>
              <a:spcAft>
                <a:spcPts val="0"/>
              </a:spcAft>
              <a:buClr>
                <a:schemeClr val="dk1"/>
              </a:buClr>
              <a:buSzPts val="2400"/>
              <a:buFont typeface="Noto Sans Symbols"/>
              <a:buChar char="▪"/>
            </a:pPr>
            <a:r>
              <a:rPr b="0" i="0" lang="en-US" sz="2400" u="none">
                <a:solidFill>
                  <a:schemeClr val="dk1"/>
                </a:solidFill>
                <a:latin typeface="Arial"/>
                <a:ea typeface="Arial"/>
                <a:cs typeface="Arial"/>
                <a:sym typeface="Arial"/>
              </a:rPr>
              <a:t>T (target), R(remember), Q(question), N.S. (next step)</a:t>
            </a:r>
            <a:endParaRPr/>
          </a:p>
          <a:p>
            <a:pPr indent="-171450" lvl="0" marL="171450" marR="0" rtl="0" algn="l">
              <a:lnSpc>
                <a:spcPct val="90000"/>
              </a:lnSpc>
              <a:spcBef>
                <a:spcPts val="700"/>
              </a:spcBef>
              <a:spcAft>
                <a:spcPts val="0"/>
              </a:spcAft>
              <a:buClr>
                <a:schemeClr val="dk1"/>
              </a:buClr>
              <a:buSzPts val="2400"/>
              <a:buFont typeface="Noto Sans Symbols"/>
              <a:buChar char="▪"/>
            </a:pPr>
            <a:r>
              <a:rPr b="0" i="0" lang="en-US" sz="2400" u="none">
                <a:solidFill>
                  <a:schemeClr val="dk1"/>
                </a:solidFill>
                <a:latin typeface="Arial"/>
                <a:ea typeface="Arial"/>
                <a:cs typeface="Arial"/>
                <a:sym typeface="Arial"/>
              </a:rPr>
              <a:t>Children will respond in red, this is encouraged on First Family Fridays to do at home.</a:t>
            </a:r>
            <a:endParaRPr/>
          </a:p>
          <a:p>
            <a:pPr indent="-171450" lvl="0" marL="171450" marR="0" rtl="0" algn="l">
              <a:lnSpc>
                <a:spcPct val="90000"/>
              </a:lnSpc>
              <a:spcBef>
                <a:spcPts val="700"/>
              </a:spcBef>
              <a:spcAft>
                <a:spcPts val="0"/>
              </a:spcAft>
              <a:buClr>
                <a:schemeClr val="dk1"/>
              </a:buClr>
              <a:buSzPts val="2100"/>
              <a:buFont typeface="Arial"/>
              <a:buNone/>
            </a:pPr>
            <a:r>
              <a:t/>
            </a:r>
            <a:endParaRPr b="0" i="0" sz="2100" u="none">
              <a:solidFill>
                <a:schemeClr val="dk1"/>
              </a:solidFill>
              <a:latin typeface="Calibri"/>
              <a:ea typeface="Calibri"/>
              <a:cs typeface="Calibri"/>
              <a:sym typeface="Calibri"/>
            </a:endParaRPr>
          </a:p>
          <a:p>
            <a:pPr indent="-38100" lvl="0" marL="171450" marR="0" rtl="0" algn="l">
              <a:lnSpc>
                <a:spcPct val="90000"/>
              </a:lnSpc>
              <a:spcBef>
                <a:spcPts val="750"/>
              </a:spcBef>
              <a:spcAft>
                <a:spcPts val="0"/>
              </a:spcAft>
              <a:buClr>
                <a:schemeClr val="dk1"/>
              </a:buClr>
              <a:buSzPts val="2100"/>
              <a:buFont typeface="Arial"/>
              <a:buNone/>
            </a:pPr>
            <a:r>
              <a:t/>
            </a:r>
            <a:endParaRPr b="0" i="0" sz="2100" u="none">
              <a:solidFill>
                <a:schemeClr val="dk1"/>
              </a:solidFill>
              <a:latin typeface="Calibri"/>
              <a:ea typeface="Calibri"/>
              <a:cs typeface="Calibri"/>
              <a:sym typeface="Calibri"/>
            </a:endParaRPr>
          </a:p>
        </p:txBody>
      </p:sp>
      <p:sp>
        <p:nvSpPr>
          <p:cNvPr id="190" name="Google Shape;190;p13"/>
          <p:cNvSpPr txBox="1"/>
          <p:nvPr/>
        </p:nvSpPr>
        <p:spPr>
          <a:xfrm>
            <a:off x="1619250" y="474662"/>
            <a:ext cx="6121400" cy="523875"/>
          </a:xfrm>
          <a:prstGeom prst="rect">
            <a:avLst/>
          </a:prstGeom>
          <a:solidFill>
            <a:srgbClr val="70AD47"/>
          </a:solidFill>
          <a:ln cap="flat" cmpd="sng" w="57150">
            <a:solidFill>
              <a:srgbClr val="507E32"/>
            </a:solidFill>
            <a:prstDash val="solid"/>
            <a:miter lim="8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800"/>
              <a:buFont typeface="Arial"/>
              <a:buNone/>
            </a:pPr>
            <a:r>
              <a:rPr b="0" i="0" lang="en-US" sz="2800" u="none" cap="none" strike="noStrike">
                <a:solidFill>
                  <a:srgbClr val="FFFFFF"/>
                </a:solidFill>
                <a:latin typeface="Arial"/>
                <a:ea typeface="Arial"/>
                <a:cs typeface="Arial"/>
                <a:sym typeface="Arial"/>
              </a:rPr>
              <a:t>Marking Policy:</a:t>
            </a:r>
            <a:endParaRPr b="0" i="0" sz="1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14"/>
          <p:cNvSpPr txBox="1"/>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898989"/>
              </a:buClr>
              <a:buSzPts val="900"/>
              <a:buFont typeface="Monda"/>
              <a:buNone/>
            </a:pPr>
            <a:r>
              <a:rPr b="0" i="0" lang="en-US" sz="900" u="none" cap="none" strike="noStrike">
                <a:solidFill>
                  <a:srgbClr val="898989"/>
                </a:solidFill>
                <a:latin typeface="Monda"/>
                <a:ea typeface="Monda"/>
                <a:cs typeface="Monda"/>
                <a:sym typeface="Monda"/>
              </a:rPr>
              <a:t>*</a:t>
            </a:r>
            <a:endParaRPr b="0" i="0" sz="1400" u="none" cap="none" strike="noStrike">
              <a:solidFill>
                <a:srgbClr val="000000"/>
              </a:solidFill>
              <a:latin typeface="Arial"/>
              <a:ea typeface="Arial"/>
              <a:cs typeface="Arial"/>
              <a:sym typeface="Arial"/>
            </a:endParaRPr>
          </a:p>
        </p:txBody>
      </p:sp>
      <p:sp>
        <p:nvSpPr>
          <p:cNvPr id="196" name="Google Shape;196;p14"/>
          <p:cNvSpPr txBox="1"/>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B5A788"/>
              </a:buClr>
              <a:buSzPts val="1200"/>
              <a:buFont typeface="Times New Roman"/>
              <a:buNone/>
            </a:pPr>
            <a:fld id="{00000000-1234-1234-1234-123412341234}" type="slidenum">
              <a:rPr b="0" i="0" lang="en-US" sz="1200" u="none" cap="none" strike="noStrike">
                <a:solidFill>
                  <a:srgbClr val="B5A788"/>
                </a:solidFill>
                <a:latin typeface="Times New Roman"/>
                <a:ea typeface="Times New Roman"/>
                <a:cs typeface="Times New Roman"/>
                <a:sym typeface="Times New Roman"/>
              </a:rPr>
              <a:t>‹#›</a:t>
            </a:fld>
            <a:endParaRPr b="0" i="0" sz="1400" u="none" cap="none" strike="noStrike">
              <a:solidFill>
                <a:srgbClr val="000000"/>
              </a:solidFill>
              <a:latin typeface="Arial"/>
              <a:ea typeface="Arial"/>
              <a:cs typeface="Arial"/>
              <a:sym typeface="Arial"/>
            </a:endParaRPr>
          </a:p>
        </p:txBody>
      </p:sp>
      <p:sp>
        <p:nvSpPr>
          <p:cNvPr id="197" name="Google Shape;197;p14"/>
          <p:cNvSpPr txBox="1"/>
          <p:nvPr/>
        </p:nvSpPr>
        <p:spPr>
          <a:xfrm>
            <a:off x="1600200" y="1981200"/>
            <a:ext cx="6553200" cy="457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300"/>
              <a:buFont typeface="Arial"/>
              <a:buNone/>
            </a:pPr>
            <a:r>
              <a:t/>
            </a:r>
            <a:endParaRPr b="0" i="0" sz="4300" u="none" cap="none" strike="noStrike">
              <a:solidFill>
                <a:srgbClr val="572314"/>
              </a:solidFill>
              <a:latin typeface="Monda"/>
              <a:ea typeface="Monda"/>
              <a:cs typeface="Monda"/>
              <a:sym typeface="Monda"/>
            </a:endParaRPr>
          </a:p>
        </p:txBody>
      </p:sp>
      <p:sp>
        <p:nvSpPr>
          <p:cNvPr id="198" name="Google Shape;198;p14"/>
          <p:cNvSpPr txBox="1"/>
          <p:nvPr/>
        </p:nvSpPr>
        <p:spPr>
          <a:xfrm>
            <a:off x="395287" y="1296987"/>
            <a:ext cx="8497800" cy="58800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chemeClr val="dk1"/>
              </a:buClr>
              <a:buSzPts val="2400"/>
              <a:buFont typeface="Noto Sans Symbols"/>
              <a:buChar char="▪"/>
            </a:pPr>
            <a:r>
              <a:rPr b="0" i="0" lang="en-US" sz="2400" u="none" cap="none" strike="noStrike">
                <a:solidFill>
                  <a:schemeClr val="dk1"/>
                </a:solidFill>
                <a:latin typeface="Arial"/>
                <a:ea typeface="Arial"/>
                <a:cs typeface="Arial"/>
                <a:sym typeface="Arial"/>
              </a:rPr>
              <a:t>If you have a concern, please do not approach the teacher before the school day. Any queries, feel free to ask after school or send in a note with your child if that is more convenient. Teachers will be happy to give you a call or drop you an email. </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1200"/>
              </a:spcBef>
              <a:spcAft>
                <a:spcPts val="0"/>
              </a:spcAft>
              <a:buClr>
                <a:schemeClr val="dk1"/>
              </a:buClr>
              <a:buSzPts val="2400"/>
              <a:buFont typeface="Noto Sans Symbols"/>
              <a:buChar char="▪"/>
            </a:pPr>
            <a:r>
              <a:rPr b="0" i="0" lang="en-US" sz="2400" u="none" cap="none" strike="noStrike">
                <a:solidFill>
                  <a:schemeClr val="dk1"/>
                </a:solidFill>
                <a:latin typeface="Arial"/>
                <a:ea typeface="Arial"/>
                <a:cs typeface="Arial"/>
                <a:sym typeface="Arial"/>
              </a:rPr>
              <a:t>For any general enquiries, please email the Year 3 teachers at: </a:t>
            </a:r>
            <a:r>
              <a:rPr b="0" i="0" lang="en-US" sz="2400" u="sng" cap="none" strike="noStrike">
                <a:solidFill>
                  <a:schemeClr val="dk1"/>
                </a:solidFill>
                <a:latin typeface="Monda"/>
                <a:ea typeface="Monda"/>
                <a:cs typeface="Monda"/>
                <a:sym typeface="Monda"/>
                <a:hlinkClick r:id="rId3">
                  <a:extLst>
                    <a:ext uri="{A12FA001-AC4F-418D-AE19-62706E023703}">
                      <ahyp:hlinkClr val="tx"/>
                    </a:ext>
                  </a:extLst>
                </a:hlinkClick>
              </a:rPr>
              <a:t>year3@stjcp.education</a:t>
            </a:r>
            <a:r>
              <a:rPr b="0" i="0" lang="en-US" sz="2400" u="none" cap="none" strike="noStrike">
                <a:solidFill>
                  <a:schemeClr val="dk1"/>
                </a:solidFill>
                <a:latin typeface="Arial"/>
                <a:ea typeface="Arial"/>
                <a:cs typeface="Arial"/>
                <a:sym typeface="Arial"/>
              </a:rPr>
              <a:t> All of the Year 3 teachers have access to this and we will answer you within </a:t>
            </a:r>
            <a:r>
              <a:rPr lang="en-US" sz="2400">
                <a:solidFill>
                  <a:schemeClr val="dk1"/>
                </a:solidFill>
              </a:rPr>
              <a:t>48</a:t>
            </a:r>
            <a:r>
              <a:rPr b="0" i="0" lang="en-US" sz="2400" u="none" cap="none" strike="noStrike">
                <a:solidFill>
                  <a:schemeClr val="dk1"/>
                </a:solidFill>
                <a:latin typeface="Arial"/>
                <a:ea typeface="Arial"/>
                <a:cs typeface="Arial"/>
                <a:sym typeface="Arial"/>
              </a:rPr>
              <a:t> hours. </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1200"/>
              </a:spcBef>
              <a:spcAft>
                <a:spcPts val="0"/>
              </a:spcAft>
              <a:buClr>
                <a:schemeClr val="dk1"/>
              </a:buClr>
              <a:buSzPts val="2400"/>
              <a:buFont typeface="Noto Sans Symbols"/>
              <a:buChar char="▪"/>
            </a:pPr>
            <a:r>
              <a:rPr b="0" i="0" lang="en-US" sz="2400" u="none" cap="none" strike="noStrike">
                <a:solidFill>
                  <a:schemeClr val="dk1"/>
                </a:solidFill>
                <a:latin typeface="Arial"/>
                <a:ea typeface="Arial"/>
                <a:cs typeface="Arial"/>
                <a:sym typeface="Arial"/>
              </a:rPr>
              <a:t>Please do not approach other parents but inform the class teacher.</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1200"/>
              </a:spcBef>
              <a:spcAft>
                <a:spcPts val="0"/>
              </a:spcAft>
              <a:buClr>
                <a:schemeClr val="dk1"/>
              </a:buClr>
              <a:buSzPts val="2400"/>
              <a:buFont typeface="Noto Sans Symbols"/>
              <a:buChar char="▪"/>
            </a:pPr>
            <a:r>
              <a:rPr b="0" i="0" lang="en-US" sz="2400" u="none" cap="none" strike="noStrike">
                <a:solidFill>
                  <a:schemeClr val="dk1"/>
                </a:solidFill>
                <a:latin typeface="Arial"/>
                <a:ea typeface="Arial"/>
                <a:cs typeface="Arial"/>
                <a:sym typeface="Arial"/>
              </a:rPr>
              <a:t>Any meetings held will have two adults present.</a:t>
            </a:r>
            <a:endParaRPr b="0" i="0" sz="1400" u="none" cap="none" strike="noStrike">
              <a:solidFill>
                <a:srgbClr val="000000"/>
              </a:solidFill>
              <a:latin typeface="Arial"/>
              <a:ea typeface="Arial"/>
              <a:cs typeface="Arial"/>
              <a:sym typeface="Arial"/>
            </a:endParaRPr>
          </a:p>
          <a:p>
            <a:pPr indent="-190500" lvl="0" marL="342900" marR="0" rtl="0" algn="l">
              <a:lnSpc>
                <a:spcPct val="100000"/>
              </a:lnSpc>
              <a:spcBef>
                <a:spcPts val="1200"/>
              </a:spcBef>
              <a:spcAft>
                <a:spcPts val="0"/>
              </a:spcAft>
              <a:buClr>
                <a:srgbClr val="572314"/>
              </a:buClr>
              <a:buSzPts val="2400"/>
              <a:buFont typeface="Noto Sans Symbols"/>
              <a:buNone/>
            </a:pPr>
            <a:r>
              <a:t/>
            </a:r>
            <a:endParaRPr b="0"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199" name="Google Shape;199;p14"/>
          <p:cNvSpPr txBox="1"/>
          <p:nvPr/>
        </p:nvSpPr>
        <p:spPr>
          <a:xfrm>
            <a:off x="1619250" y="474662"/>
            <a:ext cx="6121400" cy="523875"/>
          </a:xfrm>
          <a:prstGeom prst="rect">
            <a:avLst/>
          </a:prstGeom>
          <a:solidFill>
            <a:srgbClr val="70AD47"/>
          </a:solidFill>
          <a:ln cap="flat" cmpd="sng" w="57150">
            <a:solidFill>
              <a:srgbClr val="507E32"/>
            </a:solidFill>
            <a:prstDash val="solid"/>
            <a:miter lim="8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800"/>
              <a:buFont typeface="Arial"/>
              <a:buNone/>
            </a:pPr>
            <a:r>
              <a:rPr b="0" i="0" lang="en-US" sz="2800" u="none" cap="none" strike="noStrike">
                <a:solidFill>
                  <a:srgbClr val="FFFFFF"/>
                </a:solidFill>
                <a:latin typeface="Arial"/>
                <a:ea typeface="Arial"/>
                <a:cs typeface="Arial"/>
                <a:sym typeface="Arial"/>
              </a:rPr>
              <a:t>Communication and concerns:</a:t>
            </a:r>
            <a:endParaRPr b="0" i="0" sz="1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15"/>
          <p:cNvSpPr txBox="1"/>
          <p:nvPr/>
        </p:nvSpPr>
        <p:spPr>
          <a:xfrm>
            <a:off x="628650" y="2163762"/>
            <a:ext cx="7564500" cy="2616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We will be celebrating Roald Dahl’s birthday on Friday11</a:t>
            </a:r>
            <a:r>
              <a:rPr b="0" baseline="30000" i="0" lang="en-US" sz="2400" u="none" cap="none" strike="noStrike">
                <a:solidFill>
                  <a:schemeClr val="dk1"/>
                </a:solidFill>
                <a:latin typeface="Arial"/>
                <a:ea typeface="Arial"/>
                <a:cs typeface="Arial"/>
                <a:sym typeface="Arial"/>
              </a:rPr>
              <a:t>th</a:t>
            </a:r>
            <a:r>
              <a:rPr b="0" i="0" lang="en-US" sz="2400" u="none" cap="none" strike="noStrike">
                <a:solidFill>
                  <a:schemeClr val="dk1"/>
                </a:solidFill>
                <a:latin typeface="Arial"/>
                <a:ea typeface="Arial"/>
                <a:cs typeface="Arial"/>
                <a:sym typeface="Arial"/>
              </a:rPr>
              <a:t> September. In Year 3, our day will be focused around Fantastic Mr Fox.</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572314"/>
              </a:buClr>
              <a:buSzPts val="2400"/>
              <a:buFont typeface="Monda"/>
              <a:buNone/>
            </a:pPr>
            <a:r>
              <a:t/>
            </a:r>
            <a:endParaRPr b="0" i="0" sz="24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We ask the children to come into school dressed as a Roald Dahl character of their choice</a:t>
            </a:r>
            <a:r>
              <a:rPr b="0" i="0" lang="en-US" sz="2400" u="none" cap="none" strike="noStrike">
                <a:solidFill>
                  <a:schemeClr val="dk1"/>
                </a:solidFill>
                <a:latin typeface="Times New Roman"/>
                <a:ea typeface="Times New Roman"/>
                <a:cs typeface="Times New Roman"/>
                <a:sym typeface="Times New Roman"/>
              </a:rPr>
              <a:t>. </a:t>
            </a:r>
            <a:endParaRPr b="0" i="0" sz="1400" u="none" cap="none" strike="noStrike">
              <a:solidFill>
                <a:srgbClr val="000000"/>
              </a:solidFill>
              <a:latin typeface="Arial"/>
              <a:ea typeface="Arial"/>
              <a:cs typeface="Arial"/>
              <a:sym typeface="Arial"/>
            </a:endParaRPr>
          </a:p>
        </p:txBody>
      </p:sp>
      <p:sp>
        <p:nvSpPr>
          <p:cNvPr id="205" name="Google Shape;205;p15"/>
          <p:cNvSpPr txBox="1"/>
          <p:nvPr/>
        </p:nvSpPr>
        <p:spPr>
          <a:xfrm>
            <a:off x="1619250" y="474662"/>
            <a:ext cx="6121400" cy="523875"/>
          </a:xfrm>
          <a:prstGeom prst="rect">
            <a:avLst/>
          </a:prstGeom>
          <a:solidFill>
            <a:srgbClr val="70AD47"/>
          </a:solidFill>
          <a:ln cap="flat" cmpd="sng" w="57150">
            <a:solidFill>
              <a:srgbClr val="507E32"/>
            </a:solidFill>
            <a:prstDash val="solid"/>
            <a:miter lim="8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800"/>
              <a:buFont typeface="Arial"/>
              <a:buNone/>
            </a:pPr>
            <a:r>
              <a:rPr b="0" i="0" lang="en-US" sz="2800" u="none" cap="none" strike="noStrike">
                <a:solidFill>
                  <a:srgbClr val="FFFFFF"/>
                </a:solidFill>
                <a:latin typeface="Arial"/>
                <a:ea typeface="Arial"/>
                <a:cs typeface="Arial"/>
                <a:sym typeface="Arial"/>
              </a:rPr>
              <a:t>Roald Dahl Day</a:t>
            </a:r>
            <a:endParaRPr b="0" i="0" sz="1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16"/>
          <p:cNvSpPr txBox="1"/>
          <p:nvPr/>
        </p:nvSpPr>
        <p:spPr>
          <a:xfrm>
            <a:off x="628650" y="6356350"/>
            <a:ext cx="2057400" cy="3651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898989"/>
              </a:buClr>
              <a:buSzPts val="900"/>
              <a:buFont typeface="Monda"/>
              <a:buNone/>
            </a:pPr>
            <a:r>
              <a:rPr b="0" i="0" lang="en-US" sz="900" u="none" cap="none" strike="noStrike">
                <a:solidFill>
                  <a:srgbClr val="898989"/>
                </a:solidFill>
                <a:latin typeface="Monda"/>
                <a:ea typeface="Monda"/>
                <a:cs typeface="Monda"/>
                <a:sym typeface="Monda"/>
              </a:rPr>
              <a:t>*</a:t>
            </a:r>
            <a:endParaRPr b="0" i="0" sz="1400" u="none" cap="none" strike="noStrike">
              <a:solidFill>
                <a:srgbClr val="000000"/>
              </a:solidFill>
              <a:latin typeface="Arial"/>
              <a:ea typeface="Arial"/>
              <a:cs typeface="Arial"/>
              <a:sym typeface="Arial"/>
            </a:endParaRPr>
          </a:p>
        </p:txBody>
      </p:sp>
      <p:sp>
        <p:nvSpPr>
          <p:cNvPr id="211" name="Google Shape;211;p16"/>
          <p:cNvSpPr txBox="1"/>
          <p:nvPr/>
        </p:nvSpPr>
        <p:spPr>
          <a:xfrm>
            <a:off x="6457950" y="6356350"/>
            <a:ext cx="20574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B5A788"/>
              </a:buClr>
              <a:buSzPts val="1200"/>
              <a:buFont typeface="Times New Roman"/>
              <a:buNone/>
            </a:pPr>
            <a:fld id="{00000000-1234-1234-1234-123412341234}" type="slidenum">
              <a:rPr b="0" i="0" lang="en-US" sz="1200" u="none" cap="none" strike="noStrike">
                <a:solidFill>
                  <a:srgbClr val="B5A788"/>
                </a:solidFill>
                <a:latin typeface="Times New Roman"/>
                <a:ea typeface="Times New Roman"/>
                <a:cs typeface="Times New Roman"/>
                <a:sym typeface="Times New Roman"/>
              </a:rPr>
              <a:t>‹#›</a:t>
            </a:fld>
            <a:endParaRPr b="0" i="0" sz="1400" u="none" cap="none" strike="noStrike">
              <a:solidFill>
                <a:srgbClr val="000000"/>
              </a:solidFill>
              <a:latin typeface="Arial"/>
              <a:ea typeface="Arial"/>
              <a:cs typeface="Arial"/>
              <a:sym typeface="Arial"/>
            </a:endParaRPr>
          </a:p>
        </p:txBody>
      </p:sp>
      <p:sp>
        <p:nvSpPr>
          <p:cNvPr id="212" name="Google Shape;212;p16"/>
          <p:cNvSpPr txBox="1"/>
          <p:nvPr/>
        </p:nvSpPr>
        <p:spPr>
          <a:xfrm>
            <a:off x="1600200" y="1981200"/>
            <a:ext cx="6553200" cy="457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300"/>
              <a:buFont typeface="Arial"/>
              <a:buNone/>
            </a:pPr>
            <a:r>
              <a:t/>
            </a:r>
            <a:endParaRPr b="0" i="0" sz="4300" u="none" cap="none" strike="noStrike">
              <a:solidFill>
                <a:srgbClr val="572314"/>
              </a:solidFill>
              <a:latin typeface="Monda"/>
              <a:ea typeface="Monda"/>
              <a:cs typeface="Monda"/>
              <a:sym typeface="Monda"/>
            </a:endParaRPr>
          </a:p>
        </p:txBody>
      </p:sp>
      <p:sp>
        <p:nvSpPr>
          <p:cNvPr id="213" name="Google Shape;213;p16"/>
          <p:cNvSpPr txBox="1"/>
          <p:nvPr/>
        </p:nvSpPr>
        <p:spPr>
          <a:xfrm>
            <a:off x="684212" y="1557337"/>
            <a:ext cx="8208962" cy="1016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572314"/>
              </a:buClr>
              <a:buSzPts val="2400"/>
              <a:buFont typeface="Noto Sans Symbols"/>
              <a:buNone/>
            </a:pPr>
            <a:r>
              <a:t/>
            </a:r>
            <a:endParaRPr b="0"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214" name="Google Shape;214;p16"/>
          <p:cNvSpPr txBox="1"/>
          <p:nvPr/>
        </p:nvSpPr>
        <p:spPr>
          <a:xfrm>
            <a:off x="683400" y="1058962"/>
            <a:ext cx="7777200" cy="5297400"/>
          </a:xfrm>
          <a:prstGeom prst="rect">
            <a:avLst/>
          </a:prstGeom>
          <a:solidFill>
            <a:srgbClr val="C5E0B4">
              <a:alpha val="9020"/>
            </a:srgbClr>
          </a:solidFill>
          <a:ln cap="flat" cmpd="sng" w="9525">
            <a:solidFill>
              <a:srgbClr val="00B05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2000"/>
              <a:buFont typeface="Gill Sans"/>
              <a:buNone/>
            </a:pPr>
            <a:r>
              <a:rPr b="1" i="0" lang="en-US" sz="2000" u="sng" cap="none" strike="noStrike">
                <a:solidFill>
                  <a:schemeClr val="dk1"/>
                </a:solidFill>
                <a:latin typeface="Gill Sans"/>
                <a:ea typeface="Gill Sans"/>
                <a:cs typeface="Gill Sans"/>
                <a:sym typeface="Gill Sans"/>
              </a:rPr>
              <a:t> </a:t>
            </a:r>
            <a:endParaRPr b="1" i="0" sz="2000" u="none" cap="none" strike="noStrike">
              <a:solidFill>
                <a:schemeClr val="dk1"/>
              </a:solidFill>
              <a:latin typeface="Gill Sans"/>
              <a:ea typeface="Gill Sans"/>
              <a:cs typeface="Gill Sans"/>
              <a:sym typeface="Gill Sans"/>
            </a:endParaRPr>
          </a:p>
          <a:p>
            <a:pPr indent="0" lvl="0" marL="0" marR="0" rtl="0" algn="l">
              <a:lnSpc>
                <a:spcPct val="100000"/>
              </a:lnSpc>
              <a:spcBef>
                <a:spcPts val="600"/>
              </a:spcBef>
              <a:spcAft>
                <a:spcPts val="0"/>
              </a:spcAft>
              <a:buClr>
                <a:schemeClr val="accent1"/>
              </a:buClr>
              <a:buSzPts val="2200"/>
              <a:buFont typeface="Noto Sans Symbols"/>
              <a:buChar char="⚫"/>
            </a:pPr>
            <a:r>
              <a:rPr b="0" i="0" lang="en-US" sz="2600" u="none" cap="none" strike="noStrike">
                <a:solidFill>
                  <a:schemeClr val="dk1"/>
                </a:solidFill>
                <a:latin typeface="Arial"/>
                <a:ea typeface="Arial"/>
                <a:cs typeface="Arial"/>
                <a:sym typeface="Arial"/>
              </a:rPr>
              <a:t>Parents’ Evening: 15.10.26 - 4.30-7.00pm</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chemeClr val="accent1"/>
              </a:buClr>
              <a:buSzPts val="2200"/>
              <a:buFont typeface="Noto Sans Symbols"/>
              <a:buChar char="⚫"/>
            </a:pPr>
            <a:r>
              <a:rPr b="0" i="0" lang="en-US" sz="2600" u="none" cap="none" strike="noStrike">
                <a:solidFill>
                  <a:schemeClr val="dk1"/>
                </a:solidFill>
                <a:latin typeface="Arial"/>
                <a:ea typeface="Arial"/>
                <a:cs typeface="Arial"/>
                <a:sym typeface="Arial"/>
              </a:rPr>
              <a:t>Parents’ Evening: 20.10.26 - 3.30-6.00pm</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chemeClr val="accent1"/>
              </a:buClr>
              <a:buSzPts val="2200"/>
              <a:buFont typeface="Noto Sans Symbols"/>
              <a:buChar char="⚫"/>
            </a:pPr>
            <a:r>
              <a:rPr b="1" i="0" lang="en-US" sz="2600" u="none" cap="none" strike="noStrike">
                <a:solidFill>
                  <a:schemeClr val="dk1"/>
                </a:solidFill>
                <a:latin typeface="Arial"/>
                <a:ea typeface="Arial"/>
                <a:cs typeface="Arial"/>
                <a:sym typeface="Arial"/>
              </a:rPr>
              <a:t> </a:t>
            </a:r>
            <a:endParaRPr b="0" i="0" sz="2600" u="none" cap="none" strike="noStrike">
              <a:solidFill>
                <a:schemeClr val="dk1"/>
              </a:solidFill>
              <a:latin typeface="Arial"/>
              <a:ea typeface="Arial"/>
              <a:cs typeface="Arial"/>
              <a:sym typeface="Arial"/>
            </a:endParaRPr>
          </a:p>
          <a:p>
            <a:pPr indent="0" lvl="0" marL="0" marR="0" rtl="0" algn="l">
              <a:lnSpc>
                <a:spcPct val="100000"/>
              </a:lnSpc>
              <a:spcBef>
                <a:spcPts val="600"/>
              </a:spcBef>
              <a:spcAft>
                <a:spcPts val="0"/>
              </a:spcAft>
              <a:buClr>
                <a:schemeClr val="accent1"/>
              </a:buClr>
              <a:buSzPts val="2200"/>
              <a:buFont typeface="Noto Sans Symbols"/>
              <a:buChar char="⚫"/>
            </a:pPr>
            <a:r>
              <a:rPr b="1" i="0" lang="en-US" sz="2600" u="none" cap="none" strike="noStrike">
                <a:solidFill>
                  <a:schemeClr val="dk1"/>
                </a:solidFill>
                <a:latin typeface="Arial"/>
                <a:ea typeface="Arial"/>
                <a:cs typeface="Arial"/>
                <a:sym typeface="Arial"/>
              </a:rPr>
              <a:t>Half Term: 26.10.26 - 30.10.26</a:t>
            </a:r>
            <a:endParaRPr b="0" i="0" sz="2600" u="none" cap="none" strike="noStrike">
              <a:solidFill>
                <a:schemeClr val="dk1"/>
              </a:solidFill>
              <a:latin typeface="Arial"/>
              <a:ea typeface="Arial"/>
              <a:cs typeface="Arial"/>
              <a:sym typeface="Arial"/>
            </a:endParaRPr>
          </a:p>
          <a:p>
            <a:pPr indent="0" lvl="0" marL="0" marR="0" rtl="0" algn="l">
              <a:lnSpc>
                <a:spcPct val="100000"/>
              </a:lnSpc>
              <a:spcBef>
                <a:spcPts val="600"/>
              </a:spcBef>
              <a:spcAft>
                <a:spcPts val="0"/>
              </a:spcAft>
              <a:buClr>
                <a:schemeClr val="accent1"/>
              </a:buClr>
              <a:buSzPts val="2200"/>
              <a:buFont typeface="Noto Sans Symbols"/>
              <a:buChar char="⚫"/>
            </a:pPr>
            <a:r>
              <a:rPr b="1" i="0" lang="en-US" sz="2600" u="none" cap="none" strike="noStrike">
                <a:solidFill>
                  <a:schemeClr val="dk1"/>
                </a:solidFill>
                <a:latin typeface="Arial"/>
                <a:ea typeface="Arial"/>
                <a:cs typeface="Arial"/>
                <a:sym typeface="Arial"/>
              </a:rPr>
              <a:t> </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chemeClr val="accent1"/>
              </a:buClr>
              <a:buSzPts val="2200"/>
              <a:buFont typeface="Noto Sans Symbols"/>
              <a:buChar char="⚫"/>
            </a:pPr>
            <a:r>
              <a:rPr b="0" i="0" lang="en-US" sz="2600" u="none" cap="none" strike="noStrike">
                <a:solidFill>
                  <a:schemeClr val="dk1"/>
                </a:solidFill>
                <a:latin typeface="Arial"/>
                <a:ea typeface="Arial"/>
                <a:cs typeface="Arial"/>
                <a:sym typeface="Arial"/>
              </a:rPr>
              <a:t>3AR’s Class Collective Worship Assembly: 12.11.26</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chemeClr val="accent1"/>
              </a:buClr>
              <a:buSzPts val="2200"/>
              <a:buFont typeface="Noto Sans Symbols"/>
              <a:buChar char="⚫"/>
            </a:pPr>
            <a:r>
              <a:rPr b="0" i="0" lang="en-US" sz="2600" u="none" cap="none" strike="noStrike">
                <a:solidFill>
                  <a:schemeClr val="dk1"/>
                </a:solidFill>
                <a:latin typeface="Arial"/>
                <a:ea typeface="Arial"/>
                <a:cs typeface="Arial"/>
                <a:sym typeface="Arial"/>
              </a:rPr>
              <a:t>3</a:t>
            </a:r>
            <a:r>
              <a:rPr lang="en-US" sz="2600">
                <a:solidFill>
                  <a:schemeClr val="dk1"/>
                </a:solidFill>
              </a:rPr>
              <a:t>MS</a:t>
            </a:r>
            <a:r>
              <a:rPr b="0" i="0" lang="en-US" sz="2600" u="none" cap="none" strike="noStrike">
                <a:solidFill>
                  <a:schemeClr val="dk1"/>
                </a:solidFill>
                <a:latin typeface="Arial"/>
                <a:ea typeface="Arial"/>
                <a:cs typeface="Arial"/>
                <a:sym typeface="Arial"/>
              </a:rPr>
              <a:t>’s Class Collective Worship Assembly: 19.11.26</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chemeClr val="accent1"/>
              </a:buClr>
              <a:buSzPts val="2200"/>
              <a:buFont typeface="Noto Sans Symbols"/>
              <a:buChar char="⚫"/>
            </a:pPr>
            <a:r>
              <a:rPr b="0" i="0" lang="en-US" sz="2600" u="none" cap="none" strike="noStrike">
                <a:solidFill>
                  <a:schemeClr val="dk1"/>
                </a:solidFill>
                <a:latin typeface="Arial"/>
                <a:ea typeface="Arial"/>
                <a:cs typeface="Arial"/>
                <a:sym typeface="Arial"/>
              </a:rPr>
              <a:t>3GS’s Class Collective Worship Assembly: 26.1</a:t>
            </a:r>
            <a:r>
              <a:rPr lang="en-US" sz="2600">
                <a:solidFill>
                  <a:schemeClr val="dk1"/>
                </a:solidFill>
              </a:rPr>
              <a:t>1</a:t>
            </a:r>
            <a:r>
              <a:rPr b="0" i="0" lang="en-US" sz="2600" u="none" cap="none" strike="noStrike">
                <a:solidFill>
                  <a:schemeClr val="dk1"/>
                </a:solidFill>
                <a:latin typeface="Arial"/>
                <a:ea typeface="Arial"/>
                <a:cs typeface="Arial"/>
                <a:sym typeface="Arial"/>
              </a:rPr>
              <a:t>.26</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Gill Sans"/>
              <a:ea typeface="Gill Sans"/>
              <a:cs typeface="Gill Sans"/>
              <a:sym typeface="Gill Sans"/>
            </a:endParaRPr>
          </a:p>
        </p:txBody>
      </p:sp>
      <p:sp>
        <p:nvSpPr>
          <p:cNvPr id="215" name="Google Shape;215;p16"/>
          <p:cNvSpPr txBox="1"/>
          <p:nvPr/>
        </p:nvSpPr>
        <p:spPr>
          <a:xfrm>
            <a:off x="1619250" y="474662"/>
            <a:ext cx="6121400" cy="523875"/>
          </a:xfrm>
          <a:prstGeom prst="rect">
            <a:avLst/>
          </a:prstGeom>
          <a:solidFill>
            <a:srgbClr val="70AD47"/>
          </a:solidFill>
          <a:ln cap="flat" cmpd="sng" w="57150">
            <a:solidFill>
              <a:srgbClr val="507E32"/>
            </a:solidFill>
            <a:prstDash val="solid"/>
            <a:miter lim="8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800"/>
              <a:buFont typeface="Arial"/>
              <a:buNone/>
            </a:pPr>
            <a:r>
              <a:rPr b="0" i="0" lang="en-US" sz="2800" u="none" cap="none" strike="noStrike">
                <a:solidFill>
                  <a:srgbClr val="FFFFFF"/>
                </a:solidFill>
                <a:latin typeface="Arial"/>
                <a:ea typeface="Arial"/>
                <a:cs typeface="Arial"/>
                <a:sym typeface="Arial"/>
              </a:rPr>
              <a:t>Autumn Dates for your diary</a:t>
            </a:r>
            <a:endParaRPr b="0" i="0" sz="14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17"/>
          <p:cNvSpPr txBox="1"/>
          <p:nvPr>
            <p:ph idx="1" type="body"/>
          </p:nvPr>
        </p:nvSpPr>
        <p:spPr>
          <a:xfrm>
            <a:off x="1052512" y="493712"/>
            <a:ext cx="7488237" cy="2806700"/>
          </a:xfrm>
          <a:prstGeom prst="rect">
            <a:avLst/>
          </a:prstGeom>
          <a:noFill/>
          <a:ln>
            <a:noFill/>
          </a:ln>
        </p:spPr>
        <p:txBody>
          <a:bodyPr anchorCtr="0" anchor="t" bIns="45700" lIns="91425" spcFirstLastPara="1" rIns="91425" wrap="square" tIns="45700">
            <a:noAutofit/>
          </a:bodyPr>
          <a:lstStyle/>
          <a:p>
            <a:pPr indent="-171450" lvl="0" marL="171450" marR="0" rtl="0" algn="l">
              <a:lnSpc>
                <a:spcPct val="80000"/>
              </a:lnSpc>
              <a:spcBef>
                <a:spcPts val="0"/>
              </a:spcBef>
              <a:spcAft>
                <a:spcPts val="0"/>
              </a:spcAft>
              <a:buClr>
                <a:schemeClr val="dk1"/>
              </a:buClr>
              <a:buSzPts val="4800"/>
              <a:buFont typeface="Arial"/>
              <a:buNone/>
            </a:pPr>
            <a:r>
              <a:t/>
            </a:r>
            <a:endParaRPr b="0" i="0" sz="4800" u="none">
              <a:solidFill>
                <a:schemeClr val="dk1"/>
              </a:solidFill>
              <a:latin typeface="Dancing Script"/>
              <a:ea typeface="Dancing Script"/>
              <a:cs typeface="Dancing Script"/>
              <a:sym typeface="Dancing Script"/>
            </a:endParaRPr>
          </a:p>
          <a:p>
            <a:pPr indent="-171450" lvl="0" marL="171450" marR="0" rtl="0" algn="ctr">
              <a:lnSpc>
                <a:spcPct val="80000"/>
              </a:lnSpc>
              <a:spcBef>
                <a:spcPts val="700"/>
              </a:spcBef>
              <a:spcAft>
                <a:spcPts val="0"/>
              </a:spcAft>
              <a:buClr>
                <a:schemeClr val="dk1"/>
              </a:buClr>
              <a:buSzPts val="4800"/>
              <a:buFont typeface="Arial"/>
              <a:buNone/>
            </a:pPr>
            <a:r>
              <a:rPr b="0" i="0" lang="en-US" sz="4800" u="none">
                <a:solidFill>
                  <a:schemeClr val="dk1"/>
                </a:solidFill>
                <a:latin typeface="Arial"/>
                <a:ea typeface="Arial"/>
                <a:cs typeface="Arial"/>
                <a:sym typeface="Arial"/>
              </a:rPr>
              <a:t>If you have any questions please feel free to email us: </a:t>
            </a:r>
            <a:endParaRPr/>
          </a:p>
          <a:p>
            <a:pPr indent="-171450" lvl="0" marL="171450" marR="0" rtl="0" algn="ctr">
              <a:lnSpc>
                <a:spcPct val="80000"/>
              </a:lnSpc>
              <a:spcBef>
                <a:spcPts val="700"/>
              </a:spcBef>
              <a:spcAft>
                <a:spcPts val="0"/>
              </a:spcAft>
              <a:buClr>
                <a:schemeClr val="dk1"/>
              </a:buClr>
              <a:buSzPts val="3600"/>
              <a:buFont typeface="Arial"/>
              <a:buNone/>
            </a:pPr>
            <a:r>
              <a:rPr b="1" i="0" lang="en-US" sz="3600" u="sng">
                <a:solidFill>
                  <a:schemeClr val="dk1"/>
                </a:solidFill>
                <a:latin typeface="Calibri"/>
                <a:ea typeface="Calibri"/>
                <a:cs typeface="Calibri"/>
                <a:sym typeface="Calibri"/>
                <a:hlinkClick r:id="rId3">
                  <a:extLst>
                    <a:ext uri="{A12FA001-AC4F-418D-AE19-62706E023703}">
                      <ahyp:hlinkClr val="tx"/>
                    </a:ext>
                  </a:extLst>
                </a:hlinkClick>
              </a:rPr>
              <a:t>year3@stjcp.education</a:t>
            </a:r>
            <a:r>
              <a:rPr b="1" i="0" lang="en-US" sz="3600" u="none">
                <a:solidFill>
                  <a:schemeClr val="dk1"/>
                </a:solidFill>
                <a:latin typeface="Arial"/>
                <a:ea typeface="Arial"/>
                <a:cs typeface="Arial"/>
                <a:sym typeface="Arial"/>
              </a:rPr>
              <a:t> </a:t>
            </a:r>
            <a:endParaRPr/>
          </a:p>
          <a:p>
            <a:pPr indent="-171450" lvl="0" marL="171450" marR="0" rtl="0" algn="ctr">
              <a:lnSpc>
                <a:spcPct val="80000"/>
              </a:lnSpc>
              <a:spcBef>
                <a:spcPts val="700"/>
              </a:spcBef>
              <a:spcAft>
                <a:spcPts val="0"/>
              </a:spcAft>
              <a:buClr>
                <a:schemeClr val="dk1"/>
              </a:buClr>
              <a:buSzPts val="4800"/>
              <a:buFont typeface="Arial"/>
              <a:buNone/>
            </a:pPr>
            <a:r>
              <a:rPr b="0" i="0" lang="en-US" sz="4800" u="none">
                <a:solidFill>
                  <a:schemeClr val="dk1"/>
                </a:solidFill>
                <a:latin typeface="Arial"/>
                <a:ea typeface="Arial"/>
                <a:cs typeface="Arial"/>
                <a:sym typeface="Arial"/>
              </a:rPr>
              <a:t>Thank you for watching!</a:t>
            </a:r>
            <a:endParaRPr/>
          </a:p>
          <a:p>
            <a:pPr indent="0" lvl="0" marL="171450" marR="0" rtl="0" algn="l">
              <a:lnSpc>
                <a:spcPct val="90000"/>
              </a:lnSpc>
              <a:spcBef>
                <a:spcPts val="750"/>
              </a:spcBef>
              <a:spcAft>
                <a:spcPts val="0"/>
              </a:spcAft>
              <a:buClr>
                <a:schemeClr val="dk1"/>
              </a:buClr>
              <a:buSzPts val="4800"/>
              <a:buFont typeface="Arial"/>
              <a:buNone/>
            </a:pPr>
            <a:r>
              <a:t/>
            </a:r>
            <a:endParaRPr b="0" i="0" sz="4800" u="none">
              <a:solidFill>
                <a:schemeClr val="dk1"/>
              </a:solidFill>
              <a:latin typeface="Arial"/>
              <a:ea typeface="Arial"/>
              <a:cs typeface="Arial"/>
              <a:sym typeface="Arial"/>
            </a:endParaRPr>
          </a:p>
        </p:txBody>
      </p:sp>
    </p:spTree>
  </p:cSld>
  <p:clrMapOvr>
    <a:masterClrMapping/>
  </p:clrMapOvr>
  <p:transition>
    <p:fade/>
  </p:transition>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1601-01-01T00:00:00Z</dcterms:created>
  <dc:creator>Aleks</dc:creator>
</cp:coreProperties>
</file>

<file path=docProps/custom.xml><?xml version="1.0" encoding="utf-8"?>
<Properties xmlns="http://schemas.openxmlformats.org/officeDocument/2006/custom-properties" xmlns:vt="http://schemas.openxmlformats.org/officeDocument/2006/docPropsVTypes"/>
</file>