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8" r:id="rId6"/>
    <p:sldId id="259" r:id="rId7"/>
  </p:sldIdLst>
  <p:sldSz cx="15125700" cy="10693400"/>
  <p:notesSz cx="1512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6DBC99-A7FF-4C8F-95CF-1E2701571891}" v="2" dt="2026-10-09T13:01:04.58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69" d="100"/>
          <a:sy n="69" d="100"/>
        </p:scale>
        <p:origin x="151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6285" y="427736"/>
            <a:ext cx="1361313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41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hyperlink" Target="http://www.eatcoolfood.org/" TargetMode="External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8.png"/><Relationship Id="rId26" Type="http://schemas.openxmlformats.org/officeDocument/2006/relationships/image" Target="../media/image11.png"/><Relationship Id="rId39" Type="http://schemas.openxmlformats.org/officeDocument/2006/relationships/image" Target="../media/image33.png"/><Relationship Id="rId21" Type="http://schemas.openxmlformats.org/officeDocument/2006/relationships/image" Target="../media/image21.png"/><Relationship Id="rId34" Type="http://schemas.openxmlformats.org/officeDocument/2006/relationships/image" Target="../media/image45.png"/><Relationship Id="rId42" Type="http://schemas.openxmlformats.org/officeDocument/2006/relationships/image" Target="../media/image50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41.png"/><Relationship Id="rId41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24" Type="http://schemas.openxmlformats.org/officeDocument/2006/relationships/image" Target="../media/image24.png"/><Relationship Id="rId32" Type="http://schemas.openxmlformats.org/officeDocument/2006/relationships/image" Target="../media/image28.png"/><Relationship Id="rId37" Type="http://schemas.openxmlformats.org/officeDocument/2006/relationships/image" Target="../media/image47.png"/><Relationship Id="rId40" Type="http://schemas.openxmlformats.org/officeDocument/2006/relationships/image" Target="../media/image48.png"/><Relationship Id="rId5" Type="http://schemas.openxmlformats.org/officeDocument/2006/relationships/image" Target="../media/image4.png"/><Relationship Id="rId15" Type="http://schemas.openxmlformats.org/officeDocument/2006/relationships/hyperlink" Target="http://www.eatcoolfood.org/" TargetMode="External"/><Relationship Id="rId23" Type="http://schemas.openxmlformats.org/officeDocument/2006/relationships/image" Target="../media/image23.png"/><Relationship Id="rId28" Type="http://schemas.openxmlformats.org/officeDocument/2006/relationships/image" Target="../media/image26.png"/><Relationship Id="rId36" Type="http://schemas.openxmlformats.org/officeDocument/2006/relationships/image" Target="../media/image30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43.png"/><Relationship Id="rId44" Type="http://schemas.openxmlformats.org/officeDocument/2006/relationships/image" Target="../media/image38.pn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Relationship Id="rId22" Type="http://schemas.openxmlformats.org/officeDocument/2006/relationships/image" Target="../media/image22.png"/><Relationship Id="rId27" Type="http://schemas.openxmlformats.org/officeDocument/2006/relationships/image" Target="../media/image25.png"/><Relationship Id="rId30" Type="http://schemas.openxmlformats.org/officeDocument/2006/relationships/image" Target="../media/image42.png"/><Relationship Id="rId35" Type="http://schemas.openxmlformats.org/officeDocument/2006/relationships/image" Target="../media/image46.png"/><Relationship Id="rId43" Type="http://schemas.openxmlformats.org/officeDocument/2006/relationships/image" Target="../media/image37.png"/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12" Type="http://schemas.openxmlformats.org/officeDocument/2006/relationships/image" Target="../media/image13.png"/><Relationship Id="rId17" Type="http://schemas.openxmlformats.org/officeDocument/2006/relationships/image" Target="../media/image17.png"/><Relationship Id="rId25" Type="http://schemas.openxmlformats.org/officeDocument/2006/relationships/image" Target="../media/image40.png"/><Relationship Id="rId33" Type="http://schemas.openxmlformats.org/officeDocument/2006/relationships/image" Target="../media/image44.png"/><Relationship Id="rId38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19.png"/><Relationship Id="rId26" Type="http://schemas.openxmlformats.org/officeDocument/2006/relationships/image" Target="../media/image54.png"/><Relationship Id="rId39" Type="http://schemas.openxmlformats.org/officeDocument/2006/relationships/image" Target="../media/image31.png"/><Relationship Id="rId21" Type="http://schemas.openxmlformats.org/officeDocument/2006/relationships/image" Target="../media/image53.png"/><Relationship Id="rId34" Type="http://schemas.openxmlformats.org/officeDocument/2006/relationships/image" Target="../media/image56.png"/><Relationship Id="rId42" Type="http://schemas.openxmlformats.org/officeDocument/2006/relationships/image" Target="../media/image59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26.png"/><Relationship Id="rId41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3.png"/><Relationship Id="rId24" Type="http://schemas.openxmlformats.org/officeDocument/2006/relationships/image" Target="../media/image24.png"/><Relationship Id="rId32" Type="http://schemas.openxmlformats.org/officeDocument/2006/relationships/image" Target="../media/image42.png"/><Relationship Id="rId37" Type="http://schemas.openxmlformats.org/officeDocument/2006/relationships/image" Target="../media/image57.png"/><Relationship Id="rId40" Type="http://schemas.openxmlformats.org/officeDocument/2006/relationships/image" Target="../media/image32.png"/><Relationship Id="rId5" Type="http://schemas.openxmlformats.org/officeDocument/2006/relationships/image" Target="../media/image52.png"/><Relationship Id="rId15" Type="http://schemas.openxmlformats.org/officeDocument/2006/relationships/image" Target="../media/image16.png"/><Relationship Id="rId23" Type="http://schemas.openxmlformats.org/officeDocument/2006/relationships/image" Target="../media/image23.png"/><Relationship Id="rId28" Type="http://schemas.openxmlformats.org/officeDocument/2006/relationships/image" Target="../media/image25.png"/><Relationship Id="rId36" Type="http://schemas.openxmlformats.org/officeDocument/2006/relationships/image" Target="../media/image46.png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31" Type="http://schemas.openxmlformats.org/officeDocument/2006/relationships/image" Target="../media/image55.png"/><Relationship Id="rId44" Type="http://schemas.openxmlformats.org/officeDocument/2006/relationships/image" Target="../media/image61.png"/><Relationship Id="rId4" Type="http://schemas.openxmlformats.org/officeDocument/2006/relationships/image" Target="../media/image51.png"/><Relationship Id="rId9" Type="http://schemas.openxmlformats.org/officeDocument/2006/relationships/image" Target="../media/image10.png"/><Relationship Id="rId14" Type="http://schemas.openxmlformats.org/officeDocument/2006/relationships/hyperlink" Target="http://www.eatcoolfood.org/" TargetMode="External"/><Relationship Id="rId22" Type="http://schemas.openxmlformats.org/officeDocument/2006/relationships/image" Target="../media/image22.png"/><Relationship Id="rId27" Type="http://schemas.openxmlformats.org/officeDocument/2006/relationships/image" Target="../media/image6.png"/><Relationship Id="rId30" Type="http://schemas.openxmlformats.org/officeDocument/2006/relationships/image" Target="../media/image27.png"/><Relationship Id="rId35" Type="http://schemas.openxmlformats.org/officeDocument/2006/relationships/image" Target="../media/image41.png"/><Relationship Id="rId43" Type="http://schemas.openxmlformats.org/officeDocument/2006/relationships/image" Target="../media/image60.png"/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5" Type="http://schemas.openxmlformats.org/officeDocument/2006/relationships/image" Target="../media/image11.png"/><Relationship Id="rId33" Type="http://schemas.openxmlformats.org/officeDocument/2006/relationships/image" Target="../media/image28.png"/><Relationship Id="rId38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5120619" cy="10251440"/>
            <a:chOff x="0" y="0"/>
            <a:chExt cx="15120619" cy="1025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5120010" cy="55761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556427"/>
              <a:ext cx="15119997" cy="399002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8282320"/>
              <a:ext cx="15119985" cy="1968500"/>
            </a:xfrm>
            <a:custGeom>
              <a:avLst/>
              <a:gdLst/>
              <a:ahLst/>
              <a:cxnLst/>
              <a:rect l="l" t="t" r="r" b="b"/>
              <a:pathLst>
                <a:path w="15119985" h="1968500">
                  <a:moveTo>
                    <a:pt x="4027212" y="596899"/>
                  </a:moveTo>
                  <a:lnTo>
                    <a:pt x="0" y="596899"/>
                  </a:lnTo>
                  <a:lnTo>
                    <a:pt x="0" y="1968499"/>
                  </a:lnTo>
                  <a:lnTo>
                    <a:pt x="15119985" y="1968499"/>
                  </a:lnTo>
                  <a:lnTo>
                    <a:pt x="15119985" y="723899"/>
                  </a:lnTo>
                  <a:lnTo>
                    <a:pt x="5159775" y="723899"/>
                  </a:lnTo>
                  <a:lnTo>
                    <a:pt x="5113883" y="711199"/>
                  </a:lnTo>
                  <a:lnTo>
                    <a:pt x="4978344" y="711199"/>
                  </a:lnTo>
                  <a:lnTo>
                    <a:pt x="4933855" y="698499"/>
                  </a:lnTo>
                  <a:lnTo>
                    <a:pt x="4802358" y="698499"/>
                  </a:lnTo>
                  <a:lnTo>
                    <a:pt x="4759160" y="685799"/>
                  </a:lnTo>
                  <a:lnTo>
                    <a:pt x="4673675" y="685799"/>
                  </a:lnTo>
                  <a:lnTo>
                    <a:pt x="4631374" y="673099"/>
                  </a:lnTo>
                  <a:lnTo>
                    <a:pt x="4547620" y="673099"/>
                  </a:lnTo>
                  <a:lnTo>
                    <a:pt x="4506154" y="660399"/>
                  </a:lnTo>
                  <a:lnTo>
                    <a:pt x="4424008" y="660399"/>
                  </a:lnTo>
                  <a:lnTo>
                    <a:pt x="4383314" y="647699"/>
                  </a:lnTo>
                  <a:lnTo>
                    <a:pt x="4342864" y="647699"/>
                  </a:lnTo>
                  <a:lnTo>
                    <a:pt x="4302651" y="634999"/>
                  </a:lnTo>
                  <a:lnTo>
                    <a:pt x="4222908" y="634999"/>
                  </a:lnTo>
                  <a:lnTo>
                    <a:pt x="4183364" y="622299"/>
                  </a:lnTo>
                  <a:lnTo>
                    <a:pt x="4144029" y="622299"/>
                  </a:lnTo>
                  <a:lnTo>
                    <a:pt x="4104897" y="609599"/>
                  </a:lnTo>
                  <a:lnTo>
                    <a:pt x="4065960" y="609599"/>
                  </a:lnTo>
                  <a:lnTo>
                    <a:pt x="4027212" y="596899"/>
                  </a:lnTo>
                  <a:close/>
                </a:path>
                <a:path w="15119985" h="1968500">
                  <a:moveTo>
                    <a:pt x="10236547" y="355599"/>
                  </a:moveTo>
                  <a:lnTo>
                    <a:pt x="8596368" y="355599"/>
                  </a:lnTo>
                  <a:lnTo>
                    <a:pt x="8518507" y="380999"/>
                  </a:lnTo>
                  <a:lnTo>
                    <a:pt x="8365040" y="406399"/>
                  </a:lnTo>
                  <a:lnTo>
                    <a:pt x="8289421" y="431799"/>
                  </a:lnTo>
                  <a:lnTo>
                    <a:pt x="8066933" y="469899"/>
                  </a:lnTo>
                  <a:lnTo>
                    <a:pt x="7304592" y="609599"/>
                  </a:lnTo>
                  <a:lnTo>
                    <a:pt x="7239246" y="609599"/>
                  </a:lnTo>
                  <a:lnTo>
                    <a:pt x="7110436" y="634999"/>
                  </a:lnTo>
                  <a:lnTo>
                    <a:pt x="7046959" y="634999"/>
                  </a:lnTo>
                  <a:lnTo>
                    <a:pt x="6984091" y="647699"/>
                  </a:lnTo>
                  <a:lnTo>
                    <a:pt x="6921825" y="647699"/>
                  </a:lnTo>
                  <a:lnTo>
                    <a:pt x="6799073" y="673099"/>
                  </a:lnTo>
                  <a:lnTo>
                    <a:pt x="6678646" y="673099"/>
                  </a:lnTo>
                  <a:lnTo>
                    <a:pt x="6619288" y="685799"/>
                  </a:lnTo>
                  <a:lnTo>
                    <a:pt x="6560491" y="685799"/>
                  </a:lnTo>
                  <a:lnTo>
                    <a:pt x="6502247" y="698499"/>
                  </a:lnTo>
                  <a:lnTo>
                    <a:pt x="6387395" y="698499"/>
                  </a:lnTo>
                  <a:lnTo>
                    <a:pt x="6330772" y="711199"/>
                  </a:lnTo>
                  <a:lnTo>
                    <a:pt x="6164034" y="711199"/>
                  </a:lnTo>
                  <a:lnTo>
                    <a:pt x="6109475" y="723899"/>
                  </a:lnTo>
                  <a:lnTo>
                    <a:pt x="15119985" y="723899"/>
                  </a:lnTo>
                  <a:lnTo>
                    <a:pt x="15119985" y="380999"/>
                  </a:lnTo>
                  <a:lnTo>
                    <a:pt x="10545088" y="380999"/>
                  </a:lnTo>
                  <a:lnTo>
                    <a:pt x="10494233" y="368299"/>
                  </a:lnTo>
                  <a:lnTo>
                    <a:pt x="10288456" y="368299"/>
                  </a:lnTo>
                  <a:lnTo>
                    <a:pt x="10236547" y="355599"/>
                  </a:lnTo>
                  <a:close/>
                </a:path>
                <a:path w="15119985" h="1968500">
                  <a:moveTo>
                    <a:pt x="3760678" y="558799"/>
                  </a:moveTo>
                  <a:lnTo>
                    <a:pt x="140248" y="558799"/>
                  </a:lnTo>
                  <a:lnTo>
                    <a:pt x="99342" y="571499"/>
                  </a:lnTo>
                  <a:lnTo>
                    <a:pt x="14307" y="596899"/>
                  </a:lnTo>
                  <a:lnTo>
                    <a:pt x="3950254" y="596899"/>
                  </a:lnTo>
                  <a:lnTo>
                    <a:pt x="3912031" y="584199"/>
                  </a:lnTo>
                  <a:lnTo>
                    <a:pt x="3873968" y="584199"/>
                  </a:lnTo>
                  <a:lnTo>
                    <a:pt x="3836060" y="571499"/>
                  </a:lnTo>
                  <a:lnTo>
                    <a:pt x="3798298" y="571499"/>
                  </a:lnTo>
                  <a:lnTo>
                    <a:pt x="3760678" y="558799"/>
                  </a:lnTo>
                  <a:close/>
                </a:path>
                <a:path w="15119985" h="1968500">
                  <a:moveTo>
                    <a:pt x="3354140" y="495299"/>
                  </a:moveTo>
                  <a:lnTo>
                    <a:pt x="414396" y="495299"/>
                  </a:lnTo>
                  <a:lnTo>
                    <a:pt x="336333" y="520699"/>
                  </a:lnTo>
                  <a:lnTo>
                    <a:pt x="297605" y="520699"/>
                  </a:lnTo>
                  <a:lnTo>
                    <a:pt x="180337" y="558799"/>
                  </a:lnTo>
                  <a:lnTo>
                    <a:pt x="3723190" y="558799"/>
                  </a:lnTo>
                  <a:lnTo>
                    <a:pt x="3685829" y="546099"/>
                  </a:lnTo>
                  <a:lnTo>
                    <a:pt x="3648588" y="546099"/>
                  </a:lnTo>
                  <a:lnTo>
                    <a:pt x="3354140" y="495299"/>
                  </a:lnTo>
                  <a:close/>
                </a:path>
                <a:path w="15119985" h="1968500">
                  <a:moveTo>
                    <a:pt x="3281243" y="482599"/>
                  </a:moveTo>
                  <a:lnTo>
                    <a:pt x="494543" y="482599"/>
                  </a:lnTo>
                  <a:lnTo>
                    <a:pt x="454113" y="495299"/>
                  </a:lnTo>
                  <a:lnTo>
                    <a:pt x="3317666" y="495299"/>
                  </a:lnTo>
                  <a:lnTo>
                    <a:pt x="3281243" y="482599"/>
                  </a:lnTo>
                  <a:close/>
                </a:path>
                <a:path w="15119985" h="1968500">
                  <a:moveTo>
                    <a:pt x="3208520" y="469899"/>
                  </a:moveTo>
                  <a:lnTo>
                    <a:pt x="578307" y="469899"/>
                  </a:lnTo>
                  <a:lnTo>
                    <a:pt x="535877" y="482599"/>
                  </a:lnTo>
                  <a:lnTo>
                    <a:pt x="3244863" y="482599"/>
                  </a:lnTo>
                  <a:lnTo>
                    <a:pt x="3208520" y="469899"/>
                  </a:lnTo>
                  <a:close/>
                </a:path>
                <a:path w="15119985" h="1968500">
                  <a:moveTo>
                    <a:pt x="3027120" y="444499"/>
                  </a:moveTo>
                  <a:lnTo>
                    <a:pt x="714081" y="444499"/>
                  </a:lnTo>
                  <a:lnTo>
                    <a:pt x="667217" y="457199"/>
                  </a:lnTo>
                  <a:lnTo>
                    <a:pt x="622023" y="469899"/>
                  </a:lnTo>
                  <a:lnTo>
                    <a:pt x="3172207" y="469899"/>
                  </a:lnTo>
                  <a:lnTo>
                    <a:pt x="3135918" y="457199"/>
                  </a:lnTo>
                  <a:lnTo>
                    <a:pt x="3063381" y="457199"/>
                  </a:lnTo>
                  <a:lnTo>
                    <a:pt x="3027120" y="444499"/>
                  </a:lnTo>
                  <a:close/>
                </a:path>
                <a:path w="15119985" h="1968500">
                  <a:moveTo>
                    <a:pt x="2954577" y="431799"/>
                  </a:moveTo>
                  <a:lnTo>
                    <a:pt x="813582" y="431799"/>
                  </a:lnTo>
                  <a:lnTo>
                    <a:pt x="762805" y="444499"/>
                  </a:lnTo>
                  <a:lnTo>
                    <a:pt x="2990854" y="444499"/>
                  </a:lnTo>
                  <a:lnTo>
                    <a:pt x="2954577" y="431799"/>
                  </a:lnTo>
                  <a:close/>
                </a:path>
                <a:path w="15119985" h="1968500">
                  <a:moveTo>
                    <a:pt x="2845609" y="419099"/>
                  </a:moveTo>
                  <a:lnTo>
                    <a:pt x="922058" y="419099"/>
                  </a:lnTo>
                  <a:lnTo>
                    <a:pt x="866603" y="431799"/>
                  </a:lnTo>
                  <a:lnTo>
                    <a:pt x="2881961" y="431799"/>
                  </a:lnTo>
                  <a:lnTo>
                    <a:pt x="2845609" y="419099"/>
                  </a:lnTo>
                  <a:close/>
                </a:path>
                <a:path w="15119985" h="1968500">
                  <a:moveTo>
                    <a:pt x="2736291" y="406399"/>
                  </a:moveTo>
                  <a:lnTo>
                    <a:pt x="1041040" y="406399"/>
                  </a:lnTo>
                  <a:lnTo>
                    <a:pt x="980140" y="419099"/>
                  </a:lnTo>
                  <a:lnTo>
                    <a:pt x="2772781" y="419099"/>
                  </a:lnTo>
                  <a:lnTo>
                    <a:pt x="2736291" y="406399"/>
                  </a:lnTo>
                  <a:close/>
                </a:path>
                <a:path w="15119985" h="1968500">
                  <a:moveTo>
                    <a:pt x="2626438" y="393699"/>
                  </a:moveTo>
                  <a:lnTo>
                    <a:pt x="1172058" y="393699"/>
                  </a:lnTo>
                  <a:lnTo>
                    <a:pt x="1104949" y="406399"/>
                  </a:lnTo>
                  <a:lnTo>
                    <a:pt x="2663126" y="406399"/>
                  </a:lnTo>
                  <a:lnTo>
                    <a:pt x="2626438" y="393699"/>
                  </a:lnTo>
                  <a:close/>
                </a:path>
                <a:path w="15119985" h="1968500">
                  <a:moveTo>
                    <a:pt x="2515862" y="380999"/>
                  </a:moveTo>
                  <a:lnTo>
                    <a:pt x="1286158" y="380999"/>
                  </a:lnTo>
                  <a:lnTo>
                    <a:pt x="1242560" y="393699"/>
                  </a:lnTo>
                  <a:lnTo>
                    <a:pt x="2552812" y="393699"/>
                  </a:lnTo>
                  <a:lnTo>
                    <a:pt x="2515862" y="380999"/>
                  </a:lnTo>
                  <a:close/>
                </a:path>
                <a:path w="15119985" h="1968500">
                  <a:moveTo>
                    <a:pt x="2366982" y="368299"/>
                  </a:moveTo>
                  <a:lnTo>
                    <a:pt x="1415094" y="368299"/>
                  </a:lnTo>
                  <a:lnTo>
                    <a:pt x="1372419" y="380999"/>
                  </a:lnTo>
                  <a:lnTo>
                    <a:pt x="2404378" y="380999"/>
                  </a:lnTo>
                  <a:lnTo>
                    <a:pt x="2366982" y="368299"/>
                  </a:lnTo>
                  <a:close/>
                </a:path>
                <a:path w="15119985" h="1968500">
                  <a:moveTo>
                    <a:pt x="13753097" y="50799"/>
                  </a:moveTo>
                  <a:lnTo>
                    <a:pt x="12452426" y="50799"/>
                  </a:lnTo>
                  <a:lnTo>
                    <a:pt x="12326911" y="88899"/>
                  </a:lnTo>
                  <a:lnTo>
                    <a:pt x="12285837" y="88899"/>
                  </a:lnTo>
                  <a:lnTo>
                    <a:pt x="11913877" y="203199"/>
                  </a:lnTo>
                  <a:lnTo>
                    <a:pt x="11781174" y="241299"/>
                  </a:lnTo>
                  <a:lnTo>
                    <a:pt x="11639613" y="279399"/>
                  </a:lnTo>
                  <a:lnTo>
                    <a:pt x="11538986" y="304799"/>
                  </a:lnTo>
                  <a:lnTo>
                    <a:pt x="11432423" y="330199"/>
                  </a:lnTo>
                  <a:lnTo>
                    <a:pt x="11376665" y="330199"/>
                  </a:lnTo>
                  <a:lnTo>
                    <a:pt x="11259698" y="355599"/>
                  </a:lnTo>
                  <a:lnTo>
                    <a:pt x="11215742" y="355599"/>
                  </a:lnTo>
                  <a:lnTo>
                    <a:pt x="11171152" y="368299"/>
                  </a:lnTo>
                  <a:lnTo>
                    <a:pt x="11080168" y="368299"/>
                  </a:lnTo>
                  <a:lnTo>
                    <a:pt x="11033824" y="380999"/>
                  </a:lnTo>
                  <a:lnTo>
                    <a:pt x="15119985" y="380999"/>
                  </a:lnTo>
                  <a:lnTo>
                    <a:pt x="15119985" y="177799"/>
                  </a:lnTo>
                  <a:lnTo>
                    <a:pt x="14949382" y="177799"/>
                  </a:lnTo>
                  <a:lnTo>
                    <a:pt x="14898172" y="165099"/>
                  </a:lnTo>
                  <a:lnTo>
                    <a:pt x="14795953" y="165099"/>
                  </a:lnTo>
                  <a:lnTo>
                    <a:pt x="14744959" y="152399"/>
                  </a:lnTo>
                  <a:lnTo>
                    <a:pt x="14643237" y="152399"/>
                  </a:lnTo>
                  <a:lnTo>
                    <a:pt x="14592524" y="139699"/>
                  </a:lnTo>
                  <a:lnTo>
                    <a:pt x="14541920" y="139699"/>
                  </a:lnTo>
                  <a:lnTo>
                    <a:pt x="14491433" y="126999"/>
                  </a:lnTo>
                  <a:lnTo>
                    <a:pt x="14390835" y="126999"/>
                  </a:lnTo>
                  <a:lnTo>
                    <a:pt x="14340741" y="114299"/>
                  </a:lnTo>
                  <a:lnTo>
                    <a:pt x="14290792" y="114299"/>
                  </a:lnTo>
                  <a:lnTo>
                    <a:pt x="14240996" y="101599"/>
                  </a:lnTo>
                  <a:lnTo>
                    <a:pt x="14141894" y="101599"/>
                  </a:lnTo>
                  <a:lnTo>
                    <a:pt x="13945854" y="76199"/>
                  </a:lnTo>
                  <a:lnTo>
                    <a:pt x="13897339" y="63499"/>
                  </a:lnTo>
                  <a:lnTo>
                    <a:pt x="13800953" y="63499"/>
                  </a:lnTo>
                  <a:lnTo>
                    <a:pt x="13753097" y="50799"/>
                  </a:lnTo>
                  <a:close/>
                </a:path>
                <a:path w="15119985" h="1968500">
                  <a:moveTo>
                    <a:pt x="2177941" y="355599"/>
                  </a:moveTo>
                  <a:lnTo>
                    <a:pt x="1582926" y="355599"/>
                  </a:lnTo>
                  <a:lnTo>
                    <a:pt x="1541385" y="368299"/>
                  </a:lnTo>
                  <a:lnTo>
                    <a:pt x="2216047" y="368299"/>
                  </a:lnTo>
                  <a:lnTo>
                    <a:pt x="2177941" y="355599"/>
                  </a:lnTo>
                  <a:close/>
                </a:path>
                <a:path w="15119985" h="1968500">
                  <a:moveTo>
                    <a:pt x="10080103" y="342899"/>
                  </a:moveTo>
                  <a:lnTo>
                    <a:pt x="8683509" y="342899"/>
                  </a:lnTo>
                  <a:lnTo>
                    <a:pt x="8639608" y="355599"/>
                  </a:lnTo>
                  <a:lnTo>
                    <a:pt x="10132345" y="355599"/>
                  </a:lnTo>
                  <a:lnTo>
                    <a:pt x="10080103" y="342899"/>
                  </a:lnTo>
                  <a:close/>
                </a:path>
                <a:path w="15119985" h="1968500">
                  <a:moveTo>
                    <a:pt x="9923108" y="330199"/>
                  </a:moveTo>
                  <a:lnTo>
                    <a:pt x="8773195" y="330199"/>
                  </a:lnTo>
                  <a:lnTo>
                    <a:pt x="8728046" y="342899"/>
                  </a:lnTo>
                  <a:lnTo>
                    <a:pt x="9975460" y="342899"/>
                  </a:lnTo>
                  <a:lnTo>
                    <a:pt x="9923108" y="330199"/>
                  </a:lnTo>
                  <a:close/>
                </a:path>
                <a:path w="15119985" h="1968500">
                  <a:moveTo>
                    <a:pt x="9714087" y="317499"/>
                  </a:moveTo>
                  <a:lnTo>
                    <a:pt x="8865229" y="317499"/>
                  </a:lnTo>
                  <a:lnTo>
                    <a:pt x="8818931" y="330199"/>
                  </a:lnTo>
                  <a:lnTo>
                    <a:pt x="9766235" y="330199"/>
                  </a:lnTo>
                  <a:lnTo>
                    <a:pt x="9714087" y="317499"/>
                  </a:lnTo>
                  <a:close/>
                </a:path>
                <a:path w="15119985" h="1968500">
                  <a:moveTo>
                    <a:pt x="9506878" y="304799"/>
                  </a:moveTo>
                  <a:lnTo>
                    <a:pt x="9007243" y="304799"/>
                  </a:lnTo>
                  <a:lnTo>
                    <a:pt x="8959409" y="317499"/>
                  </a:lnTo>
                  <a:lnTo>
                    <a:pt x="9558423" y="317499"/>
                  </a:lnTo>
                  <a:lnTo>
                    <a:pt x="9506878" y="304799"/>
                  </a:lnTo>
                  <a:close/>
                </a:path>
                <a:path w="15119985" h="1968500">
                  <a:moveTo>
                    <a:pt x="13517488" y="25399"/>
                  </a:moveTo>
                  <a:lnTo>
                    <a:pt x="12583481" y="25399"/>
                  </a:lnTo>
                  <a:lnTo>
                    <a:pt x="12495362" y="50799"/>
                  </a:lnTo>
                  <a:lnTo>
                    <a:pt x="13705476" y="50799"/>
                  </a:lnTo>
                  <a:lnTo>
                    <a:pt x="13658097" y="38099"/>
                  </a:lnTo>
                  <a:lnTo>
                    <a:pt x="13564095" y="38099"/>
                  </a:lnTo>
                  <a:lnTo>
                    <a:pt x="13517488" y="25399"/>
                  </a:lnTo>
                  <a:close/>
                </a:path>
                <a:path w="15119985" h="1968500">
                  <a:moveTo>
                    <a:pt x="13379325" y="12699"/>
                  </a:moveTo>
                  <a:lnTo>
                    <a:pt x="12675261" y="12699"/>
                  </a:lnTo>
                  <a:lnTo>
                    <a:pt x="12628863" y="25399"/>
                  </a:lnTo>
                  <a:lnTo>
                    <a:pt x="13425095" y="25399"/>
                  </a:lnTo>
                  <a:lnTo>
                    <a:pt x="13379325" y="12699"/>
                  </a:lnTo>
                  <a:close/>
                </a:path>
                <a:path w="15119985" h="1968500">
                  <a:moveTo>
                    <a:pt x="13155033" y="0"/>
                  </a:moveTo>
                  <a:lnTo>
                    <a:pt x="12821547" y="0"/>
                  </a:lnTo>
                  <a:lnTo>
                    <a:pt x="12771503" y="12699"/>
                  </a:lnTo>
                  <a:lnTo>
                    <a:pt x="13199259" y="12699"/>
                  </a:lnTo>
                  <a:lnTo>
                    <a:pt x="13155033" y="0"/>
                  </a:lnTo>
                  <a:close/>
                </a:path>
              </a:pathLst>
            </a:custGeom>
            <a:solidFill>
              <a:srgbClr val="7D47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45571" y="0"/>
              <a:ext cx="4074439" cy="79451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4330915" cy="812535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98994" y="268061"/>
              <a:ext cx="4728210" cy="1863089"/>
            </a:xfrm>
            <a:custGeom>
              <a:avLst/>
              <a:gdLst/>
              <a:ahLst/>
              <a:cxnLst/>
              <a:rect l="l" t="t" r="r" b="b"/>
              <a:pathLst>
                <a:path w="4728209" h="1863089">
                  <a:moveTo>
                    <a:pt x="4728210" y="0"/>
                  </a:moveTo>
                  <a:lnTo>
                    <a:pt x="0" y="743343"/>
                  </a:lnTo>
                  <a:lnTo>
                    <a:pt x="0" y="1862467"/>
                  </a:lnTo>
                  <a:lnTo>
                    <a:pt x="4728210" y="1119111"/>
                  </a:lnTo>
                  <a:lnTo>
                    <a:pt x="4280877" y="629881"/>
                  </a:lnTo>
                  <a:lnTo>
                    <a:pt x="4728210" y="0"/>
                  </a:lnTo>
                  <a:close/>
                </a:path>
              </a:pathLst>
            </a:custGeom>
            <a:solidFill>
              <a:srgbClr val="991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42593" y="565717"/>
              <a:ext cx="3508984" cy="116306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71093" y="2196274"/>
              <a:ext cx="13782040" cy="347345"/>
            </a:xfrm>
            <a:custGeom>
              <a:avLst/>
              <a:gdLst/>
              <a:ahLst/>
              <a:cxnLst/>
              <a:rect l="l" t="t" r="r" b="b"/>
              <a:pathLst>
                <a:path w="13782040" h="347344">
                  <a:moveTo>
                    <a:pt x="2756370" y="0"/>
                  </a:moveTo>
                  <a:lnTo>
                    <a:pt x="0" y="0"/>
                  </a:lnTo>
                  <a:lnTo>
                    <a:pt x="0" y="347192"/>
                  </a:lnTo>
                  <a:lnTo>
                    <a:pt x="2756370" y="347192"/>
                  </a:lnTo>
                  <a:lnTo>
                    <a:pt x="2756370" y="0"/>
                  </a:lnTo>
                  <a:close/>
                </a:path>
                <a:path w="13782040" h="347344">
                  <a:moveTo>
                    <a:pt x="8269122" y="0"/>
                  </a:moveTo>
                  <a:lnTo>
                    <a:pt x="5512752" y="0"/>
                  </a:lnTo>
                  <a:lnTo>
                    <a:pt x="2756382" y="0"/>
                  </a:lnTo>
                  <a:lnTo>
                    <a:pt x="2756382" y="347192"/>
                  </a:lnTo>
                  <a:lnTo>
                    <a:pt x="5512752" y="347192"/>
                  </a:lnTo>
                  <a:lnTo>
                    <a:pt x="8269122" y="347192"/>
                  </a:lnTo>
                  <a:lnTo>
                    <a:pt x="8269122" y="0"/>
                  </a:lnTo>
                  <a:close/>
                </a:path>
                <a:path w="13782040" h="347344">
                  <a:moveTo>
                    <a:pt x="11025505" y="0"/>
                  </a:moveTo>
                  <a:lnTo>
                    <a:pt x="8269135" y="0"/>
                  </a:lnTo>
                  <a:lnTo>
                    <a:pt x="8269135" y="347192"/>
                  </a:lnTo>
                  <a:lnTo>
                    <a:pt x="11025505" y="347192"/>
                  </a:lnTo>
                  <a:lnTo>
                    <a:pt x="11025505" y="0"/>
                  </a:lnTo>
                  <a:close/>
                </a:path>
                <a:path w="13782040" h="347344">
                  <a:moveTo>
                    <a:pt x="13781888" y="0"/>
                  </a:moveTo>
                  <a:lnTo>
                    <a:pt x="11025518" y="0"/>
                  </a:lnTo>
                  <a:lnTo>
                    <a:pt x="11025518" y="347192"/>
                  </a:lnTo>
                  <a:lnTo>
                    <a:pt x="13781888" y="347192"/>
                  </a:lnTo>
                  <a:lnTo>
                    <a:pt x="13781888" y="0"/>
                  </a:lnTo>
                  <a:close/>
                </a:path>
              </a:pathLst>
            </a:custGeom>
            <a:solidFill>
              <a:srgbClr val="991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460700" y="2186492"/>
            <a:ext cx="11817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MONDAY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69610" y="2186492"/>
            <a:ext cx="12769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TUESDAY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07324" y="2186492"/>
            <a:ext cx="1714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WEDNESDAY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78540" y="2186492"/>
            <a:ext cx="14846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THURSDAY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571676" y="2186492"/>
            <a:ext cx="101091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FRIDAY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-12297" y="13335"/>
            <a:ext cx="15119985" cy="10692765"/>
            <a:chOff x="0" y="0"/>
            <a:chExt cx="15119985" cy="10692765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7961" y="1199294"/>
              <a:ext cx="1142475" cy="114247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0" y="8504627"/>
              <a:ext cx="15119985" cy="2187575"/>
            </a:xfrm>
            <a:custGeom>
              <a:avLst/>
              <a:gdLst/>
              <a:ahLst/>
              <a:cxnLst/>
              <a:rect l="l" t="t" r="r" b="b"/>
              <a:pathLst>
                <a:path w="15119985" h="2187575">
                  <a:moveTo>
                    <a:pt x="15119985" y="0"/>
                  </a:moveTo>
                  <a:lnTo>
                    <a:pt x="15069484" y="11542"/>
                  </a:lnTo>
                  <a:lnTo>
                    <a:pt x="15021856" y="22703"/>
                  </a:lnTo>
                  <a:lnTo>
                    <a:pt x="14926785" y="45746"/>
                  </a:lnTo>
                  <a:lnTo>
                    <a:pt x="14831952" y="69719"/>
                  </a:lnTo>
                  <a:lnTo>
                    <a:pt x="14737350" y="94587"/>
                  </a:lnTo>
                  <a:lnTo>
                    <a:pt x="14642970" y="120314"/>
                  </a:lnTo>
                  <a:lnTo>
                    <a:pt x="14548804" y="146862"/>
                  </a:lnTo>
                  <a:lnTo>
                    <a:pt x="14454847" y="174196"/>
                  </a:lnTo>
                  <a:lnTo>
                    <a:pt x="14361088" y="202280"/>
                  </a:lnTo>
                  <a:lnTo>
                    <a:pt x="14267521" y="231077"/>
                  </a:lnTo>
                  <a:lnTo>
                    <a:pt x="14174138" y="260551"/>
                  </a:lnTo>
                  <a:lnTo>
                    <a:pt x="14080931" y="290666"/>
                  </a:lnTo>
                  <a:lnTo>
                    <a:pt x="13987892" y="321385"/>
                  </a:lnTo>
                  <a:lnTo>
                    <a:pt x="13895014" y="352672"/>
                  </a:lnTo>
                  <a:lnTo>
                    <a:pt x="13802289" y="384492"/>
                  </a:lnTo>
                  <a:lnTo>
                    <a:pt x="13663471" y="433139"/>
                  </a:lnTo>
                  <a:lnTo>
                    <a:pt x="13524953" y="482779"/>
                  </a:lnTo>
                  <a:lnTo>
                    <a:pt x="13386709" y="533289"/>
                  </a:lnTo>
                  <a:lnTo>
                    <a:pt x="13202765" y="601779"/>
                  </a:lnTo>
                  <a:lnTo>
                    <a:pt x="12973361" y="688819"/>
                  </a:lnTo>
                  <a:lnTo>
                    <a:pt x="12013587" y="1059340"/>
                  </a:lnTo>
                  <a:lnTo>
                    <a:pt x="11785306" y="1145693"/>
                  </a:lnTo>
                  <a:lnTo>
                    <a:pt x="11602571" y="1213444"/>
                  </a:lnTo>
                  <a:lnTo>
                    <a:pt x="11465416" y="1263288"/>
                  </a:lnTo>
                  <a:lnTo>
                    <a:pt x="11328143" y="1312168"/>
                  </a:lnTo>
                  <a:lnTo>
                    <a:pt x="11190724" y="1359959"/>
                  </a:lnTo>
                  <a:lnTo>
                    <a:pt x="11099019" y="1391155"/>
                  </a:lnTo>
                  <a:lnTo>
                    <a:pt x="11007229" y="1421777"/>
                  </a:lnTo>
                  <a:lnTo>
                    <a:pt x="10915349" y="1451789"/>
                  </a:lnTo>
                  <a:lnTo>
                    <a:pt x="10823369" y="1481153"/>
                  </a:lnTo>
                  <a:lnTo>
                    <a:pt x="10731282" y="1509835"/>
                  </a:lnTo>
                  <a:lnTo>
                    <a:pt x="10639080" y="1537798"/>
                  </a:lnTo>
                  <a:lnTo>
                    <a:pt x="10546756" y="1565005"/>
                  </a:lnTo>
                  <a:lnTo>
                    <a:pt x="10454301" y="1591420"/>
                  </a:lnTo>
                  <a:lnTo>
                    <a:pt x="10361708" y="1617007"/>
                  </a:lnTo>
                  <a:lnTo>
                    <a:pt x="10268970" y="1641730"/>
                  </a:lnTo>
                  <a:lnTo>
                    <a:pt x="10176078" y="1665553"/>
                  </a:lnTo>
                  <a:lnTo>
                    <a:pt x="10083025" y="1688438"/>
                  </a:lnTo>
                  <a:lnTo>
                    <a:pt x="9989803" y="1710350"/>
                  </a:lnTo>
                  <a:lnTo>
                    <a:pt x="9943126" y="1720930"/>
                  </a:lnTo>
                  <a:lnTo>
                    <a:pt x="9896404" y="1731253"/>
                  </a:lnTo>
                  <a:lnTo>
                    <a:pt x="9849636" y="1741315"/>
                  </a:lnTo>
                  <a:lnTo>
                    <a:pt x="9802821" y="1751111"/>
                  </a:lnTo>
                  <a:lnTo>
                    <a:pt x="9755958" y="1760636"/>
                  </a:lnTo>
                  <a:lnTo>
                    <a:pt x="9709045" y="1769886"/>
                  </a:lnTo>
                  <a:lnTo>
                    <a:pt x="9662083" y="1778857"/>
                  </a:lnTo>
                  <a:lnTo>
                    <a:pt x="9615069" y="1787543"/>
                  </a:lnTo>
                  <a:lnTo>
                    <a:pt x="9568004" y="1795941"/>
                  </a:lnTo>
                  <a:lnTo>
                    <a:pt x="9520886" y="1804046"/>
                  </a:lnTo>
                  <a:lnTo>
                    <a:pt x="9473714" y="1811853"/>
                  </a:lnTo>
                  <a:lnTo>
                    <a:pt x="9426487" y="1819358"/>
                  </a:lnTo>
                  <a:lnTo>
                    <a:pt x="9379204" y="1826557"/>
                  </a:lnTo>
                  <a:lnTo>
                    <a:pt x="9331864" y="1833444"/>
                  </a:lnTo>
                  <a:lnTo>
                    <a:pt x="9284467" y="1840015"/>
                  </a:lnTo>
                  <a:lnTo>
                    <a:pt x="9237010" y="1846265"/>
                  </a:lnTo>
                  <a:lnTo>
                    <a:pt x="9189495" y="1852191"/>
                  </a:lnTo>
                  <a:lnTo>
                    <a:pt x="9141918" y="1857788"/>
                  </a:lnTo>
                  <a:lnTo>
                    <a:pt x="9097086" y="1862798"/>
                  </a:lnTo>
                  <a:lnTo>
                    <a:pt x="9006938" y="1872258"/>
                  </a:lnTo>
                  <a:lnTo>
                    <a:pt x="8916155" y="1880983"/>
                  </a:lnTo>
                  <a:lnTo>
                    <a:pt x="8824753" y="1888985"/>
                  </a:lnTo>
                  <a:lnTo>
                    <a:pt x="8732745" y="1896277"/>
                  </a:lnTo>
                  <a:lnTo>
                    <a:pt x="8640145" y="1902873"/>
                  </a:lnTo>
                  <a:lnTo>
                    <a:pt x="8546967" y="1908786"/>
                  </a:lnTo>
                  <a:lnTo>
                    <a:pt x="8453225" y="1914027"/>
                  </a:lnTo>
                  <a:lnTo>
                    <a:pt x="8358934" y="1918612"/>
                  </a:lnTo>
                  <a:lnTo>
                    <a:pt x="8264107" y="1922552"/>
                  </a:lnTo>
                  <a:lnTo>
                    <a:pt x="8168759" y="1925860"/>
                  </a:lnTo>
                  <a:lnTo>
                    <a:pt x="8072904" y="1928551"/>
                  </a:lnTo>
                  <a:lnTo>
                    <a:pt x="7976555" y="1930635"/>
                  </a:lnTo>
                  <a:lnTo>
                    <a:pt x="7879727" y="1932128"/>
                  </a:lnTo>
                  <a:lnTo>
                    <a:pt x="7782434" y="1933042"/>
                  </a:lnTo>
                  <a:lnTo>
                    <a:pt x="7684690" y="1933389"/>
                  </a:lnTo>
                  <a:lnTo>
                    <a:pt x="7586509" y="1933183"/>
                  </a:lnTo>
                  <a:lnTo>
                    <a:pt x="7487905" y="1932437"/>
                  </a:lnTo>
                  <a:lnTo>
                    <a:pt x="7388893" y="1931165"/>
                  </a:lnTo>
                  <a:lnTo>
                    <a:pt x="7239639" y="1928296"/>
                  </a:lnTo>
                  <a:lnTo>
                    <a:pt x="7089544" y="1924314"/>
                  </a:lnTo>
                  <a:lnTo>
                    <a:pt x="6938656" y="1919264"/>
                  </a:lnTo>
                  <a:lnTo>
                    <a:pt x="6787022" y="1913190"/>
                  </a:lnTo>
                  <a:lnTo>
                    <a:pt x="6634691" y="1906135"/>
                  </a:lnTo>
                  <a:lnTo>
                    <a:pt x="6481709" y="1898144"/>
                  </a:lnTo>
                  <a:lnTo>
                    <a:pt x="6328125" y="1889260"/>
                  </a:lnTo>
                  <a:lnTo>
                    <a:pt x="6173985" y="1879528"/>
                  </a:lnTo>
                  <a:lnTo>
                    <a:pt x="5967684" y="1865308"/>
                  </a:lnTo>
                  <a:lnTo>
                    <a:pt x="5760592" y="1849763"/>
                  </a:lnTo>
                  <a:lnTo>
                    <a:pt x="5552823" y="1832996"/>
                  </a:lnTo>
                  <a:lnTo>
                    <a:pt x="5344490" y="1815113"/>
                  </a:lnTo>
                  <a:lnTo>
                    <a:pt x="5083450" y="1791346"/>
                  </a:lnTo>
                  <a:lnTo>
                    <a:pt x="4821924" y="1766201"/>
                  </a:lnTo>
                  <a:lnTo>
                    <a:pt x="4507760" y="1734495"/>
                  </a:lnTo>
                  <a:lnTo>
                    <a:pt x="4088937" y="1690196"/>
                  </a:lnTo>
                  <a:lnTo>
                    <a:pt x="2076666" y="1467529"/>
                  </a:lnTo>
                  <a:lnTo>
                    <a:pt x="1676010" y="1426096"/>
                  </a:lnTo>
                  <a:lnTo>
                    <a:pt x="1379532" y="1397178"/>
                  </a:lnTo>
                  <a:lnTo>
                    <a:pt x="1135401" y="1374776"/>
                  </a:lnTo>
                  <a:lnTo>
                    <a:pt x="894172" y="1354134"/>
                  </a:lnTo>
                  <a:lnTo>
                    <a:pt x="703427" y="1339024"/>
                  </a:lnTo>
                  <a:lnTo>
                    <a:pt x="405995" y="1317089"/>
                  </a:lnTo>
                  <a:lnTo>
                    <a:pt x="199305" y="1300654"/>
                  </a:lnTo>
                  <a:lnTo>
                    <a:pt x="0" y="1283574"/>
                  </a:lnTo>
                  <a:lnTo>
                    <a:pt x="0" y="2187376"/>
                  </a:lnTo>
                  <a:lnTo>
                    <a:pt x="15119985" y="2187376"/>
                  </a:lnTo>
                  <a:lnTo>
                    <a:pt x="15119985" y="0"/>
                  </a:lnTo>
                  <a:close/>
                </a:path>
              </a:pathLst>
            </a:custGeom>
            <a:solidFill>
              <a:srgbClr val="D0B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873454" y="9432587"/>
              <a:ext cx="6247130" cy="1259840"/>
            </a:xfrm>
            <a:custGeom>
              <a:avLst/>
              <a:gdLst/>
              <a:ahLst/>
              <a:cxnLst/>
              <a:rect l="l" t="t" r="r" b="b"/>
              <a:pathLst>
                <a:path w="6247130" h="1259840">
                  <a:moveTo>
                    <a:pt x="6246531" y="0"/>
                  </a:moveTo>
                  <a:lnTo>
                    <a:pt x="4297202" y="10661"/>
                  </a:lnTo>
                  <a:lnTo>
                    <a:pt x="2923294" y="156913"/>
                  </a:lnTo>
                  <a:lnTo>
                    <a:pt x="1613512" y="566413"/>
                  </a:lnTo>
                  <a:lnTo>
                    <a:pt x="0" y="1259415"/>
                  </a:lnTo>
                  <a:lnTo>
                    <a:pt x="6246531" y="1259415"/>
                  </a:lnTo>
                  <a:lnTo>
                    <a:pt x="6246531" y="0"/>
                  </a:lnTo>
                  <a:close/>
                </a:path>
              </a:pathLst>
            </a:custGeom>
            <a:solidFill>
              <a:srgbClr val="DA8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9432377"/>
              <a:ext cx="9761855" cy="1259840"/>
            </a:xfrm>
            <a:custGeom>
              <a:avLst/>
              <a:gdLst/>
              <a:ahLst/>
              <a:cxnLst/>
              <a:rect l="l" t="t" r="r" b="b"/>
              <a:pathLst>
                <a:path w="9761855" h="1259840">
                  <a:moveTo>
                    <a:pt x="0" y="0"/>
                  </a:moveTo>
                  <a:lnTo>
                    <a:pt x="0" y="1259626"/>
                  </a:lnTo>
                  <a:lnTo>
                    <a:pt x="9761456" y="1259626"/>
                  </a:lnTo>
                  <a:lnTo>
                    <a:pt x="7255452" y="566624"/>
                  </a:lnTo>
                  <a:lnTo>
                    <a:pt x="5221187" y="157123"/>
                  </a:lnTo>
                  <a:lnTo>
                    <a:pt x="3087328" y="108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7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521984" y="10464308"/>
              <a:ext cx="365015" cy="22812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4551230" y="10346037"/>
              <a:ext cx="336550" cy="270510"/>
            </a:xfrm>
            <a:custGeom>
              <a:avLst/>
              <a:gdLst/>
              <a:ahLst/>
              <a:cxnLst/>
              <a:rect l="l" t="t" r="r" b="b"/>
              <a:pathLst>
                <a:path w="336550" h="270509">
                  <a:moveTo>
                    <a:pt x="38047" y="269985"/>
                  </a:moveTo>
                  <a:lnTo>
                    <a:pt x="8094" y="224527"/>
                  </a:lnTo>
                  <a:lnTo>
                    <a:pt x="3799" y="185457"/>
                  </a:lnTo>
                  <a:lnTo>
                    <a:pt x="1934" y="141393"/>
                  </a:lnTo>
                  <a:lnTo>
                    <a:pt x="210" y="119347"/>
                  </a:lnTo>
                  <a:lnTo>
                    <a:pt x="10678" y="70899"/>
                  </a:lnTo>
                  <a:lnTo>
                    <a:pt x="36842" y="39306"/>
                  </a:lnTo>
                  <a:lnTo>
                    <a:pt x="54831" y="20879"/>
                  </a:lnTo>
                  <a:lnTo>
                    <a:pt x="61364" y="15342"/>
                  </a:lnTo>
                  <a:lnTo>
                    <a:pt x="77121" y="6243"/>
                  </a:lnTo>
                  <a:lnTo>
                    <a:pt x="93254" y="1554"/>
                  </a:lnTo>
                  <a:lnTo>
                    <a:pt x="110123" y="0"/>
                  </a:lnTo>
                  <a:lnTo>
                    <a:pt x="128086" y="303"/>
                  </a:lnTo>
                  <a:lnTo>
                    <a:pt x="176475" y="8557"/>
                  </a:lnTo>
                  <a:lnTo>
                    <a:pt x="219998" y="24211"/>
                  </a:lnTo>
                  <a:lnTo>
                    <a:pt x="268337" y="52599"/>
                  </a:lnTo>
                  <a:lnTo>
                    <a:pt x="300192" y="77792"/>
                  </a:lnTo>
                  <a:lnTo>
                    <a:pt x="329110" y="115760"/>
                  </a:lnTo>
                  <a:lnTo>
                    <a:pt x="335960" y="136291"/>
                  </a:lnTo>
                  <a:lnTo>
                    <a:pt x="335768" y="141916"/>
                  </a:lnTo>
                  <a:lnTo>
                    <a:pt x="312542" y="140276"/>
                  </a:lnTo>
                  <a:lnTo>
                    <a:pt x="276662" y="146440"/>
                  </a:lnTo>
                  <a:lnTo>
                    <a:pt x="231316" y="160132"/>
                  </a:lnTo>
                  <a:lnTo>
                    <a:pt x="179691" y="181077"/>
                  </a:lnTo>
                  <a:lnTo>
                    <a:pt x="124974" y="208997"/>
                  </a:lnTo>
                  <a:lnTo>
                    <a:pt x="70350" y="243618"/>
                  </a:lnTo>
                  <a:lnTo>
                    <a:pt x="58903" y="252160"/>
                  </a:lnTo>
                  <a:lnTo>
                    <a:pt x="38047" y="269985"/>
                  </a:lnTo>
                  <a:close/>
                </a:path>
              </a:pathLst>
            </a:custGeom>
            <a:solidFill>
              <a:srgbClr val="EE25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480931" y="10344941"/>
              <a:ext cx="198755" cy="347345"/>
            </a:xfrm>
            <a:custGeom>
              <a:avLst/>
              <a:gdLst/>
              <a:ahLst/>
              <a:cxnLst/>
              <a:rect l="l" t="t" r="r" b="b"/>
              <a:pathLst>
                <a:path w="198755" h="347345">
                  <a:moveTo>
                    <a:pt x="51749" y="347061"/>
                  </a:moveTo>
                  <a:lnTo>
                    <a:pt x="17933" y="312191"/>
                  </a:lnTo>
                  <a:lnTo>
                    <a:pt x="5260" y="270816"/>
                  </a:lnTo>
                  <a:lnTo>
                    <a:pt x="0" y="219054"/>
                  </a:lnTo>
                  <a:lnTo>
                    <a:pt x="5775" y="158075"/>
                  </a:lnTo>
                  <a:lnTo>
                    <a:pt x="26210" y="89051"/>
                  </a:lnTo>
                  <a:lnTo>
                    <a:pt x="58495" y="42048"/>
                  </a:lnTo>
                  <a:lnTo>
                    <a:pt x="99928" y="12956"/>
                  </a:lnTo>
                  <a:lnTo>
                    <a:pt x="147543" y="0"/>
                  </a:lnTo>
                  <a:lnTo>
                    <a:pt x="198377" y="1403"/>
                  </a:lnTo>
                  <a:lnTo>
                    <a:pt x="189056" y="2714"/>
                  </a:lnTo>
                  <a:lnTo>
                    <a:pt x="165727" y="9219"/>
                  </a:lnTo>
                  <a:lnTo>
                    <a:pt x="104863" y="53254"/>
                  </a:lnTo>
                  <a:lnTo>
                    <a:pt x="83533" y="96219"/>
                  </a:lnTo>
                  <a:lnTo>
                    <a:pt x="78137" y="143822"/>
                  </a:lnTo>
                  <a:lnTo>
                    <a:pt x="79295" y="168094"/>
                  </a:lnTo>
                  <a:lnTo>
                    <a:pt x="86290" y="216077"/>
                  </a:lnTo>
                  <a:lnTo>
                    <a:pt x="98025" y="253596"/>
                  </a:lnTo>
                  <a:lnTo>
                    <a:pt x="108347" y="271070"/>
                  </a:lnTo>
                  <a:lnTo>
                    <a:pt x="72556" y="307617"/>
                  </a:lnTo>
                  <a:lnTo>
                    <a:pt x="54922" y="328466"/>
                  </a:lnTo>
                  <a:lnTo>
                    <a:pt x="50311" y="341419"/>
                  </a:lnTo>
                  <a:lnTo>
                    <a:pt x="51749" y="347061"/>
                  </a:lnTo>
                  <a:close/>
                </a:path>
              </a:pathLst>
            </a:custGeom>
            <a:solidFill>
              <a:srgbClr val="C819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539386" y="10385311"/>
              <a:ext cx="69866" cy="7292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4531937" y="10384218"/>
              <a:ext cx="246379" cy="206375"/>
            </a:xfrm>
            <a:custGeom>
              <a:avLst/>
              <a:gdLst/>
              <a:ahLst/>
              <a:cxnLst/>
              <a:rect l="l" t="t" r="r" b="b"/>
              <a:pathLst>
                <a:path w="246380" h="206375">
                  <a:moveTo>
                    <a:pt x="55295" y="164579"/>
                  </a:moveTo>
                  <a:lnTo>
                    <a:pt x="54165" y="153212"/>
                  </a:lnTo>
                  <a:lnTo>
                    <a:pt x="49034" y="144513"/>
                  </a:lnTo>
                  <a:lnTo>
                    <a:pt x="40525" y="139484"/>
                  </a:lnTo>
                  <a:lnTo>
                    <a:pt x="29235" y="139103"/>
                  </a:lnTo>
                  <a:lnTo>
                    <a:pt x="27305" y="139471"/>
                  </a:lnTo>
                  <a:lnTo>
                    <a:pt x="0" y="175641"/>
                  </a:lnTo>
                  <a:lnTo>
                    <a:pt x="927" y="188874"/>
                  </a:lnTo>
                  <a:lnTo>
                    <a:pt x="6464" y="199669"/>
                  </a:lnTo>
                  <a:lnTo>
                    <a:pt x="16116" y="205930"/>
                  </a:lnTo>
                  <a:lnTo>
                    <a:pt x="29425" y="205638"/>
                  </a:lnTo>
                  <a:lnTo>
                    <a:pt x="40817" y="199440"/>
                  </a:lnTo>
                  <a:lnTo>
                    <a:pt x="48526" y="189509"/>
                  </a:lnTo>
                  <a:lnTo>
                    <a:pt x="53162" y="177380"/>
                  </a:lnTo>
                  <a:lnTo>
                    <a:pt x="55295" y="164579"/>
                  </a:lnTo>
                  <a:close/>
                </a:path>
                <a:path w="246380" h="206375">
                  <a:moveTo>
                    <a:pt x="157568" y="81775"/>
                  </a:moveTo>
                  <a:lnTo>
                    <a:pt x="155232" y="72339"/>
                  </a:lnTo>
                  <a:lnTo>
                    <a:pt x="150139" y="65519"/>
                  </a:lnTo>
                  <a:lnTo>
                    <a:pt x="142621" y="61569"/>
                  </a:lnTo>
                  <a:lnTo>
                    <a:pt x="132956" y="60744"/>
                  </a:lnTo>
                  <a:lnTo>
                    <a:pt x="120396" y="63919"/>
                  </a:lnTo>
                  <a:lnTo>
                    <a:pt x="110820" y="70777"/>
                  </a:lnTo>
                  <a:lnTo>
                    <a:pt x="104927" y="80581"/>
                  </a:lnTo>
                  <a:lnTo>
                    <a:pt x="103403" y="92570"/>
                  </a:lnTo>
                  <a:lnTo>
                    <a:pt x="105384" y="101523"/>
                  </a:lnTo>
                  <a:lnTo>
                    <a:pt x="109855" y="107696"/>
                  </a:lnTo>
                  <a:lnTo>
                    <a:pt x="116789" y="111074"/>
                  </a:lnTo>
                  <a:lnTo>
                    <a:pt x="126161" y="111633"/>
                  </a:lnTo>
                  <a:lnTo>
                    <a:pt x="138277" y="108280"/>
                  </a:lnTo>
                  <a:lnTo>
                    <a:pt x="148551" y="101244"/>
                  </a:lnTo>
                  <a:lnTo>
                    <a:pt x="155486" y="91935"/>
                  </a:lnTo>
                  <a:lnTo>
                    <a:pt x="157568" y="81775"/>
                  </a:lnTo>
                  <a:close/>
                </a:path>
                <a:path w="246380" h="206375">
                  <a:moveTo>
                    <a:pt x="245846" y="34048"/>
                  </a:moveTo>
                  <a:lnTo>
                    <a:pt x="243649" y="25107"/>
                  </a:lnTo>
                  <a:lnTo>
                    <a:pt x="233527" y="13042"/>
                  </a:lnTo>
                  <a:lnTo>
                    <a:pt x="217843" y="4178"/>
                  </a:lnTo>
                  <a:lnTo>
                    <a:pt x="200342" y="0"/>
                  </a:lnTo>
                  <a:lnTo>
                    <a:pt x="184759" y="1955"/>
                  </a:lnTo>
                  <a:lnTo>
                    <a:pt x="174840" y="6070"/>
                  </a:lnTo>
                  <a:lnTo>
                    <a:pt x="171246" y="11760"/>
                  </a:lnTo>
                  <a:lnTo>
                    <a:pt x="172377" y="22453"/>
                  </a:lnTo>
                  <a:lnTo>
                    <a:pt x="199390" y="52298"/>
                  </a:lnTo>
                  <a:lnTo>
                    <a:pt x="220649" y="55511"/>
                  </a:lnTo>
                  <a:lnTo>
                    <a:pt x="224155" y="54787"/>
                  </a:lnTo>
                  <a:lnTo>
                    <a:pt x="227698" y="54381"/>
                  </a:lnTo>
                  <a:lnTo>
                    <a:pt x="231038" y="53314"/>
                  </a:lnTo>
                  <a:lnTo>
                    <a:pt x="239229" y="48882"/>
                  </a:lnTo>
                  <a:lnTo>
                    <a:pt x="244271" y="42214"/>
                  </a:lnTo>
                  <a:lnTo>
                    <a:pt x="245846" y="34048"/>
                  </a:lnTo>
                  <a:close/>
                </a:path>
              </a:pathLst>
            </a:custGeom>
            <a:solidFill>
              <a:srgbClr val="FF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951350" y="10679613"/>
              <a:ext cx="29209" cy="12700"/>
            </a:xfrm>
            <a:custGeom>
              <a:avLst/>
              <a:gdLst/>
              <a:ahLst/>
              <a:cxnLst/>
              <a:rect l="l" t="t" r="r" b="b"/>
              <a:pathLst>
                <a:path w="29209" h="12700">
                  <a:moveTo>
                    <a:pt x="28604" y="12389"/>
                  </a:moveTo>
                  <a:lnTo>
                    <a:pt x="0" y="12389"/>
                  </a:lnTo>
                  <a:lnTo>
                    <a:pt x="4185" y="3364"/>
                  </a:lnTo>
                  <a:lnTo>
                    <a:pt x="3782" y="0"/>
                  </a:lnTo>
                  <a:lnTo>
                    <a:pt x="28604" y="12389"/>
                  </a:lnTo>
                  <a:close/>
                </a:path>
              </a:pathLst>
            </a:custGeom>
            <a:solidFill>
              <a:srgbClr val="F0B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4836736" y="10409240"/>
              <a:ext cx="283845" cy="283210"/>
            </a:xfrm>
            <a:custGeom>
              <a:avLst/>
              <a:gdLst/>
              <a:ahLst/>
              <a:cxnLst/>
              <a:rect l="l" t="t" r="r" b="b"/>
              <a:pathLst>
                <a:path w="283844" h="283209">
                  <a:moveTo>
                    <a:pt x="283250" y="282761"/>
                  </a:moveTo>
                  <a:lnTo>
                    <a:pt x="114998" y="282761"/>
                  </a:lnTo>
                  <a:lnTo>
                    <a:pt x="78734" y="262167"/>
                  </a:lnTo>
                  <a:lnTo>
                    <a:pt x="40185" y="236513"/>
                  </a:lnTo>
                  <a:lnTo>
                    <a:pt x="8841" y="206079"/>
                  </a:lnTo>
                  <a:lnTo>
                    <a:pt x="0" y="172920"/>
                  </a:lnTo>
                  <a:lnTo>
                    <a:pt x="3981" y="154370"/>
                  </a:lnTo>
                  <a:lnTo>
                    <a:pt x="31123" y="103633"/>
                  </a:lnTo>
                  <a:lnTo>
                    <a:pt x="75033" y="59230"/>
                  </a:lnTo>
                  <a:lnTo>
                    <a:pt x="122077" y="28078"/>
                  </a:lnTo>
                  <a:lnTo>
                    <a:pt x="159442" y="12316"/>
                  </a:lnTo>
                  <a:lnTo>
                    <a:pt x="193026" y="3622"/>
                  </a:lnTo>
                  <a:lnTo>
                    <a:pt x="194400" y="3292"/>
                  </a:lnTo>
                  <a:lnTo>
                    <a:pt x="202451" y="3175"/>
                  </a:lnTo>
                  <a:lnTo>
                    <a:pt x="210633" y="1210"/>
                  </a:lnTo>
                  <a:lnTo>
                    <a:pt x="215542" y="3571"/>
                  </a:lnTo>
                  <a:lnTo>
                    <a:pt x="238349" y="13885"/>
                  </a:lnTo>
                  <a:lnTo>
                    <a:pt x="249463" y="19773"/>
                  </a:lnTo>
                  <a:lnTo>
                    <a:pt x="259428" y="26915"/>
                  </a:lnTo>
                  <a:lnTo>
                    <a:pt x="272209" y="35159"/>
                  </a:lnTo>
                  <a:lnTo>
                    <a:pt x="283250" y="40930"/>
                  </a:lnTo>
                  <a:lnTo>
                    <a:pt x="283250" y="282761"/>
                  </a:lnTo>
                  <a:close/>
                </a:path>
                <a:path w="283844" h="283209">
                  <a:moveTo>
                    <a:pt x="210633" y="1210"/>
                  </a:moveTo>
                  <a:lnTo>
                    <a:pt x="202451" y="3175"/>
                  </a:lnTo>
                  <a:lnTo>
                    <a:pt x="208115" y="0"/>
                  </a:lnTo>
                  <a:lnTo>
                    <a:pt x="210633" y="1210"/>
                  </a:lnTo>
                  <a:close/>
                </a:path>
              </a:pathLst>
            </a:custGeom>
            <a:solidFill>
              <a:srgbClr val="EE25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029601" y="10408740"/>
              <a:ext cx="90805" cy="283845"/>
            </a:xfrm>
            <a:custGeom>
              <a:avLst/>
              <a:gdLst/>
              <a:ahLst/>
              <a:cxnLst/>
              <a:rect l="l" t="t" r="r" b="b"/>
              <a:pathLst>
                <a:path w="90805" h="283845">
                  <a:moveTo>
                    <a:pt x="90383" y="283262"/>
                  </a:moveTo>
                  <a:lnTo>
                    <a:pt x="82545" y="283262"/>
                  </a:lnTo>
                  <a:lnTo>
                    <a:pt x="90383" y="272918"/>
                  </a:lnTo>
                  <a:lnTo>
                    <a:pt x="90383" y="283262"/>
                  </a:lnTo>
                  <a:close/>
                </a:path>
                <a:path w="90805" h="283845">
                  <a:moveTo>
                    <a:pt x="90383" y="71572"/>
                  </a:moveTo>
                  <a:lnTo>
                    <a:pt x="79236" y="47524"/>
                  </a:lnTo>
                  <a:lnTo>
                    <a:pt x="47507" y="17096"/>
                  </a:lnTo>
                  <a:lnTo>
                    <a:pt x="0" y="5070"/>
                  </a:lnTo>
                  <a:lnTo>
                    <a:pt x="1589" y="4453"/>
                  </a:lnTo>
                  <a:lnTo>
                    <a:pt x="3121" y="3602"/>
                  </a:lnTo>
                  <a:lnTo>
                    <a:pt x="4394" y="3297"/>
                  </a:lnTo>
                  <a:lnTo>
                    <a:pt x="37820" y="0"/>
                  </a:lnTo>
                  <a:lnTo>
                    <a:pt x="69324" y="3809"/>
                  </a:lnTo>
                  <a:lnTo>
                    <a:pt x="90383" y="11176"/>
                  </a:lnTo>
                  <a:lnTo>
                    <a:pt x="90383" y="71572"/>
                  </a:lnTo>
                  <a:close/>
                </a:path>
              </a:pathLst>
            </a:custGeom>
            <a:solidFill>
              <a:srgbClr val="C819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995411" y="10566663"/>
              <a:ext cx="101819" cy="9396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81260" y="10510198"/>
              <a:ext cx="76825" cy="7287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4974113" y="10443794"/>
              <a:ext cx="146050" cy="74295"/>
            </a:xfrm>
            <a:custGeom>
              <a:avLst/>
              <a:gdLst/>
              <a:ahLst/>
              <a:cxnLst/>
              <a:rect l="l" t="t" r="r" b="b"/>
              <a:pathLst>
                <a:path w="146050" h="74295">
                  <a:moveTo>
                    <a:pt x="51092" y="19367"/>
                  </a:moveTo>
                  <a:lnTo>
                    <a:pt x="50190" y="12255"/>
                  </a:lnTo>
                  <a:lnTo>
                    <a:pt x="46113" y="6070"/>
                  </a:lnTo>
                  <a:lnTo>
                    <a:pt x="39382" y="1866"/>
                  </a:lnTo>
                  <a:lnTo>
                    <a:pt x="30810" y="0"/>
                  </a:lnTo>
                  <a:lnTo>
                    <a:pt x="21221" y="838"/>
                  </a:lnTo>
                  <a:lnTo>
                    <a:pt x="18046" y="1854"/>
                  </a:lnTo>
                  <a:lnTo>
                    <a:pt x="9004" y="6604"/>
                  </a:lnTo>
                  <a:lnTo>
                    <a:pt x="2832" y="12966"/>
                  </a:lnTo>
                  <a:lnTo>
                    <a:pt x="0" y="20243"/>
                  </a:lnTo>
                  <a:lnTo>
                    <a:pt x="977" y="27736"/>
                  </a:lnTo>
                  <a:lnTo>
                    <a:pt x="6134" y="34442"/>
                  </a:lnTo>
                  <a:lnTo>
                    <a:pt x="14262" y="38849"/>
                  </a:lnTo>
                  <a:lnTo>
                    <a:pt x="23825" y="40424"/>
                  </a:lnTo>
                  <a:lnTo>
                    <a:pt x="33274" y="38646"/>
                  </a:lnTo>
                  <a:lnTo>
                    <a:pt x="35598" y="37528"/>
                  </a:lnTo>
                  <a:lnTo>
                    <a:pt x="43649" y="32270"/>
                  </a:lnTo>
                  <a:lnTo>
                    <a:pt x="48869" y="26136"/>
                  </a:lnTo>
                  <a:lnTo>
                    <a:pt x="51092" y="19367"/>
                  </a:lnTo>
                  <a:close/>
                </a:path>
                <a:path w="146050" h="74295">
                  <a:moveTo>
                    <a:pt x="145872" y="14058"/>
                  </a:moveTo>
                  <a:lnTo>
                    <a:pt x="142290" y="12598"/>
                  </a:lnTo>
                  <a:lnTo>
                    <a:pt x="122161" y="14516"/>
                  </a:lnTo>
                  <a:lnTo>
                    <a:pt x="110566" y="32258"/>
                  </a:lnTo>
                  <a:lnTo>
                    <a:pt x="110845" y="42938"/>
                  </a:lnTo>
                  <a:lnTo>
                    <a:pt x="139573" y="72517"/>
                  </a:lnTo>
                  <a:lnTo>
                    <a:pt x="145872" y="74256"/>
                  </a:lnTo>
                  <a:lnTo>
                    <a:pt x="145872" y="14058"/>
                  </a:lnTo>
                  <a:close/>
                </a:path>
              </a:pathLst>
            </a:custGeom>
            <a:solidFill>
              <a:srgbClr val="FF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841511" y="10141810"/>
              <a:ext cx="1547907" cy="55019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1756315" y="0"/>
              <a:ext cx="207010" cy="13335"/>
            </a:xfrm>
            <a:custGeom>
              <a:avLst/>
              <a:gdLst/>
              <a:ahLst/>
              <a:cxnLst/>
              <a:rect l="l" t="t" r="r" b="b"/>
              <a:pathLst>
                <a:path w="207009" h="13335">
                  <a:moveTo>
                    <a:pt x="58826" y="0"/>
                  </a:moveTo>
                  <a:lnTo>
                    <a:pt x="0" y="0"/>
                  </a:lnTo>
                  <a:lnTo>
                    <a:pt x="315" y="723"/>
                  </a:lnTo>
                  <a:lnTo>
                    <a:pt x="8056" y="5136"/>
                  </a:lnTo>
                  <a:lnTo>
                    <a:pt x="35276" y="6409"/>
                  </a:lnTo>
                  <a:lnTo>
                    <a:pt x="58826" y="0"/>
                  </a:lnTo>
                  <a:close/>
                </a:path>
                <a:path w="207009" h="13335">
                  <a:moveTo>
                    <a:pt x="206635" y="0"/>
                  </a:moveTo>
                  <a:lnTo>
                    <a:pt x="142782" y="0"/>
                  </a:lnTo>
                  <a:lnTo>
                    <a:pt x="144638" y="5466"/>
                  </a:lnTo>
                  <a:lnTo>
                    <a:pt x="152836" y="13200"/>
                  </a:lnTo>
                  <a:lnTo>
                    <a:pt x="170544" y="13337"/>
                  </a:lnTo>
                  <a:lnTo>
                    <a:pt x="204164" y="1424"/>
                  </a:lnTo>
                  <a:lnTo>
                    <a:pt x="206635" y="0"/>
                  </a:lnTo>
                  <a:close/>
                </a:path>
              </a:pathLst>
            </a:custGeom>
            <a:solidFill>
              <a:srgbClr val="F8A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6738076"/>
              <a:ext cx="14926316" cy="395392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668065" y="0"/>
              <a:ext cx="7451920" cy="195574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08551" y="8038961"/>
              <a:ext cx="1241640" cy="155952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12854" y="8038956"/>
              <a:ext cx="1551146" cy="1551146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1572249" y="9741819"/>
            <a:ext cx="314706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Low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carbon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meals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at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least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38%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lower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carbon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emissions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than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average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meal.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Learn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more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this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calculation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at </a:t>
            </a:r>
            <a:r>
              <a:rPr sz="1100" b="1" spc="-10" dirty="0">
                <a:solidFill>
                  <a:srgbClr val="231F20"/>
                </a:solidFill>
                <a:latin typeface="Arial"/>
                <a:cs typeface="Arial"/>
                <a:hlinkClick r:id="rId17"/>
              </a:rPr>
              <a:t>www.eatcoolfood.org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960403" y="9713617"/>
            <a:ext cx="7947659" cy="675005"/>
            <a:chOff x="960403" y="9713617"/>
            <a:chExt cx="7947659" cy="675005"/>
          </a:xfrm>
        </p:grpSpPr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0403" y="9713617"/>
              <a:ext cx="485246" cy="67483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255102" y="9780005"/>
              <a:ext cx="0" cy="549275"/>
            </a:xfrm>
            <a:custGeom>
              <a:avLst/>
              <a:gdLst/>
              <a:ahLst/>
              <a:cxnLst/>
              <a:rect l="l" t="t" r="r" b="b"/>
              <a:pathLst>
                <a:path h="549275">
                  <a:moveTo>
                    <a:pt x="0" y="0"/>
                  </a:moveTo>
                  <a:lnTo>
                    <a:pt x="0" y="54894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39669" y="9797324"/>
              <a:ext cx="233033" cy="23445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311177" y="9796979"/>
              <a:ext cx="233199" cy="23481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682874" y="9785314"/>
              <a:ext cx="224604" cy="2452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939560" y="10084799"/>
              <a:ext cx="233225" cy="226394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5372290" y="9764001"/>
            <a:ext cx="448945" cy="40068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275"/>
              </a:spcBef>
            </a:pPr>
            <a:r>
              <a:rPr sz="1300" b="1" spc="-35" dirty="0">
                <a:solidFill>
                  <a:srgbClr val="231F20"/>
                </a:solidFill>
                <a:latin typeface="Arial"/>
                <a:cs typeface="Arial"/>
              </a:rPr>
              <a:t>Menu </a:t>
            </a:r>
            <a:r>
              <a:rPr sz="1300" b="1" spc="-20" dirty="0">
                <a:solidFill>
                  <a:srgbClr val="231F20"/>
                </a:solidFill>
                <a:latin typeface="Arial"/>
                <a:cs typeface="Arial"/>
              </a:rPr>
              <a:t>Key:</a:t>
            </a:r>
            <a:endParaRPr sz="13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02684" y="9737449"/>
            <a:ext cx="897890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Plant</a:t>
            </a:r>
            <a:r>
              <a:rPr sz="1300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Arial"/>
                <a:cs typeface="Arial"/>
              </a:rPr>
              <a:t>Based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Boosted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48" name="object 4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311159" y="10083721"/>
            <a:ext cx="227482" cy="227469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7568531" y="9737449"/>
            <a:ext cx="899160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">
              <a:lnSpc>
                <a:spcPct val="141000"/>
              </a:lnSpc>
              <a:spcBef>
                <a:spcPts val="100"/>
              </a:spcBef>
            </a:pP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Vegetarian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Low</a:t>
            </a:r>
            <a:r>
              <a:rPr sz="1300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Arial"/>
                <a:cs typeface="Arial"/>
              </a:rPr>
              <a:t>Carbon</a:t>
            </a:r>
            <a:endParaRPr sz="13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928267" y="9737449"/>
            <a:ext cx="2557780" cy="294953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At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least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3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5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Arial"/>
                <a:cs typeface="Arial"/>
              </a:rPr>
              <a:t>day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465437" y="-267"/>
            <a:ext cx="9655175" cy="9591040"/>
            <a:chOff x="5465437" y="-267"/>
            <a:chExt cx="9655175" cy="9591040"/>
          </a:xfrm>
        </p:grpSpPr>
        <p:pic>
          <p:nvPicPr>
            <p:cNvPr id="53" name="object 5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17558" y="8797486"/>
              <a:ext cx="804783" cy="79293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465437" y="8575721"/>
              <a:ext cx="835240" cy="96401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537846" y="-267"/>
              <a:ext cx="2582138" cy="2995762"/>
            </a:xfrm>
            <a:prstGeom prst="rect">
              <a:avLst/>
            </a:prstGeom>
          </p:spPr>
        </p:pic>
      </p:grpSp>
      <p:graphicFrame>
        <p:nvGraphicFramePr>
          <p:cNvPr id="56" name="object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091229"/>
              </p:ext>
            </p:extLst>
          </p:nvPr>
        </p:nvGraphicFramePr>
        <p:xfrm>
          <a:off x="671089" y="2628277"/>
          <a:ext cx="13795375" cy="41325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0145">
                <a:tc>
                  <a:txBody>
                    <a:bodyPr/>
                    <a:lstStyle/>
                    <a:p>
                      <a:pPr marL="236538" marR="372110" indent="0" algn="ctr">
                        <a:lnSpc>
                          <a:spcPts val="2000"/>
                        </a:lnSpc>
                        <a:spcBef>
                          <a:spcPts val="484"/>
                        </a:spcBef>
                        <a:tabLst/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Chef’s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Special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Pasta Bolognese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Fragrant 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Veggie Curry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Coriander Rice &amp; Aromatic Potatoes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Cauliflower &amp; Broccoli Cheese Bake with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Roast Potatoes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Margherita Pizza with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Cajun Wedges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Quorn Dippers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Chips</a:t>
                      </a: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14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Three-Bean Chilli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Rice</a:t>
                      </a: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Chicken &amp; Sweet Potato Curry with Coriander Rice &amp; Aromatic Potatoes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Roast Chicken Fillet or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Thigh with Roast Potatoes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Gravy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Piri Piri Chicken Pizza with Cajun Wedges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Salmon or White Fish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Fingers with Chips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Ketchup</a:t>
                      </a: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Sweetcorn &amp;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White Cabbage</a:t>
                      </a: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Peas &amp; Cumin Roast Cauliflower</a:t>
                      </a:r>
                    </a:p>
                  </a:txBody>
                  <a:tcPr marL="0" marR="0" marT="488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Carrots &amp; Roasted Courgettes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Sweetcorn &amp; Mediterranean Veggies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Peas &amp;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Baked Beans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D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Winter’s Eve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Pudding</a:t>
                      </a: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Coconut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Cookie</a:t>
                      </a:r>
                    </a:p>
                  </a:txBody>
                  <a:tcPr marL="0" marR="0" marT="742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Frozen Mango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Yoghurt</a:t>
                      </a:r>
                    </a:p>
                  </a:txBody>
                  <a:tcPr marL="0" marR="0" marT="742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Strawberry Jelly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Peaches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6D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Chocolate &amp; Beetroot Brownie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6DE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7" name="object 5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684375" y="3227648"/>
            <a:ext cx="233033" cy="234453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973272" y="3215640"/>
            <a:ext cx="224604" cy="245275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253576" y="3234645"/>
            <a:ext cx="227482" cy="227469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555811" y="3481648"/>
            <a:ext cx="233033" cy="234453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844710" y="3469640"/>
            <a:ext cx="224604" cy="245275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314497" y="3481303"/>
            <a:ext cx="233199" cy="234810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603489" y="3469640"/>
            <a:ext cx="224604" cy="245275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213487" y="3227303"/>
            <a:ext cx="233199" cy="234810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672327" y="4658467"/>
            <a:ext cx="224604" cy="245287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941486" y="5536789"/>
            <a:ext cx="224604" cy="245287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700263" y="5536789"/>
            <a:ext cx="224604" cy="245287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7459043" y="5536789"/>
            <a:ext cx="224604" cy="245287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0247814" y="5536789"/>
            <a:ext cx="224604" cy="245287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2976599" y="5536789"/>
            <a:ext cx="224605" cy="245287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2051912" y="6443370"/>
            <a:ext cx="224604" cy="245287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490562" y="6480999"/>
            <a:ext cx="233199" cy="234810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362266" y="6443370"/>
            <a:ext cx="224604" cy="24528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2972356" y="6455393"/>
            <a:ext cx="233033" cy="234453"/>
          </a:xfrm>
          <a:prstGeom prst="rect">
            <a:avLst/>
          </a:prstGeom>
        </p:spPr>
      </p:pic>
      <p:sp>
        <p:nvSpPr>
          <p:cNvPr id="85" name="object 85"/>
          <p:cNvSpPr/>
          <p:nvPr/>
        </p:nvSpPr>
        <p:spPr>
          <a:xfrm>
            <a:off x="7538260" y="1358001"/>
            <a:ext cx="6910705" cy="772795"/>
          </a:xfrm>
          <a:custGeom>
            <a:avLst/>
            <a:gdLst/>
            <a:ahLst/>
            <a:cxnLst/>
            <a:rect l="l" t="t" r="r" b="b"/>
            <a:pathLst>
              <a:path w="6910705" h="772794">
                <a:moveTo>
                  <a:pt x="6758254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620128"/>
                </a:lnTo>
                <a:lnTo>
                  <a:pt x="7769" y="668296"/>
                </a:lnTo>
                <a:lnTo>
                  <a:pt x="29405" y="710131"/>
                </a:lnTo>
                <a:lnTo>
                  <a:pt x="62396" y="743122"/>
                </a:lnTo>
                <a:lnTo>
                  <a:pt x="104231" y="764758"/>
                </a:lnTo>
                <a:lnTo>
                  <a:pt x="152400" y="772528"/>
                </a:lnTo>
                <a:lnTo>
                  <a:pt x="6758254" y="772528"/>
                </a:lnTo>
                <a:lnTo>
                  <a:pt x="6806422" y="764758"/>
                </a:lnTo>
                <a:lnTo>
                  <a:pt x="6848257" y="743122"/>
                </a:lnTo>
                <a:lnTo>
                  <a:pt x="6881248" y="710131"/>
                </a:lnTo>
                <a:lnTo>
                  <a:pt x="6902884" y="668296"/>
                </a:lnTo>
                <a:lnTo>
                  <a:pt x="6910654" y="620128"/>
                </a:lnTo>
                <a:lnTo>
                  <a:pt x="6910654" y="152400"/>
                </a:lnTo>
                <a:lnTo>
                  <a:pt x="6902884" y="104231"/>
                </a:lnTo>
                <a:lnTo>
                  <a:pt x="6881248" y="62396"/>
                </a:lnTo>
                <a:lnTo>
                  <a:pt x="6848257" y="29405"/>
                </a:lnTo>
                <a:lnTo>
                  <a:pt x="6806422" y="7769"/>
                </a:lnTo>
                <a:lnTo>
                  <a:pt x="6758254" y="0"/>
                </a:lnTo>
                <a:close/>
              </a:path>
            </a:pathLst>
          </a:custGeom>
          <a:solidFill>
            <a:srgbClr val="991B1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6" name="object 86"/>
          <p:cNvSpPr txBox="1"/>
          <p:nvPr/>
        </p:nvSpPr>
        <p:spPr>
          <a:xfrm>
            <a:off x="7614207" y="1433199"/>
            <a:ext cx="6762914" cy="730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60" dirty="0">
                <a:solidFill>
                  <a:srgbClr val="FFFFFF"/>
                </a:solidFill>
                <a:latin typeface="Gotham"/>
                <a:cs typeface="Gotham"/>
              </a:rPr>
              <a:t>Weeks</a:t>
            </a:r>
            <a:r>
              <a:rPr sz="1500" b="1" spc="-35" dirty="0">
                <a:solidFill>
                  <a:srgbClr val="FFFFFF"/>
                </a:solidFill>
                <a:latin typeface="Gotham"/>
                <a:cs typeface="Gotham"/>
              </a:rPr>
              <a:t> Commencing: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	2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nd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November 26         23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rd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November 26       14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December 26	                        4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January 27               25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January 27               8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March 27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		</a:t>
            </a:r>
            <a:endParaRPr sz="1500" dirty="0">
              <a:latin typeface="Gotham"/>
              <a:cs typeface="Gotham"/>
            </a:endParaRPr>
          </a:p>
        </p:txBody>
      </p:sp>
      <p:pic>
        <p:nvPicPr>
          <p:cNvPr id="88" name="object 76">
            <a:extLst>
              <a:ext uri="{FF2B5EF4-FFF2-40B4-BE49-F238E27FC236}">
                <a16:creationId xmlns:a16="http://schemas.microsoft.com/office/drawing/2014/main" id="{43E9D0DC-EB77-51AE-1ECD-347B8A5FA9A0}"/>
              </a:ext>
            </a:extLst>
          </p:cNvPr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2052257" y="4413180"/>
            <a:ext cx="224604" cy="245287"/>
          </a:xfrm>
          <a:prstGeom prst="rect">
            <a:avLst/>
          </a:prstGeom>
        </p:spPr>
      </p:pic>
      <p:pic>
        <p:nvPicPr>
          <p:cNvPr id="67" name="object 84">
            <a:extLst>
              <a:ext uri="{FF2B5EF4-FFF2-40B4-BE49-F238E27FC236}">
                <a16:creationId xmlns:a16="http://schemas.microsoft.com/office/drawing/2014/main" id="{7D7B081E-FE57-DF6B-8C82-48AB914A525F}"/>
              </a:ext>
            </a:extLst>
          </p:cNvPr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0083949" y="6447204"/>
            <a:ext cx="233033" cy="234453"/>
          </a:xfrm>
          <a:prstGeom prst="rect">
            <a:avLst/>
          </a:prstGeom>
        </p:spPr>
      </p:pic>
      <p:pic>
        <p:nvPicPr>
          <p:cNvPr id="90" name="object 82">
            <a:extLst>
              <a:ext uri="{FF2B5EF4-FFF2-40B4-BE49-F238E27FC236}">
                <a16:creationId xmlns:a16="http://schemas.microsoft.com/office/drawing/2014/main" id="{D965605F-F9CE-2206-BF1C-45AAF0D1CE45}"/>
              </a:ext>
            </a:extLst>
          </p:cNvPr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796071" y="6473963"/>
            <a:ext cx="233199" cy="234810"/>
          </a:xfrm>
          <a:prstGeom prst="rect">
            <a:avLst/>
          </a:prstGeom>
        </p:spPr>
      </p:pic>
      <p:pic>
        <p:nvPicPr>
          <p:cNvPr id="92" name="object 84">
            <a:extLst>
              <a:ext uri="{FF2B5EF4-FFF2-40B4-BE49-F238E27FC236}">
                <a16:creationId xmlns:a16="http://schemas.microsoft.com/office/drawing/2014/main" id="{7F0B6EA0-3772-7BB9-920F-624C84F2F7A7}"/>
              </a:ext>
            </a:extLst>
          </p:cNvPr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2994825" y="3222631"/>
            <a:ext cx="233033" cy="234453"/>
          </a:xfrm>
          <a:prstGeom prst="rect">
            <a:avLst/>
          </a:prstGeom>
        </p:spPr>
      </p:pic>
      <p:pic>
        <p:nvPicPr>
          <p:cNvPr id="94" name="object 57">
            <a:extLst>
              <a:ext uri="{FF2B5EF4-FFF2-40B4-BE49-F238E27FC236}">
                <a16:creationId xmlns:a16="http://schemas.microsoft.com/office/drawing/2014/main" id="{E8B5E01A-E504-1AD1-4FC3-00D3D5723B8D}"/>
              </a:ext>
            </a:extLst>
          </p:cNvPr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762220" y="4440783"/>
            <a:ext cx="233033" cy="234453"/>
          </a:xfrm>
          <a:prstGeom prst="rect">
            <a:avLst/>
          </a:prstGeom>
        </p:spPr>
      </p:pic>
      <p:pic>
        <p:nvPicPr>
          <p:cNvPr id="66" name="object 82">
            <a:extLst>
              <a:ext uri="{FF2B5EF4-FFF2-40B4-BE49-F238E27FC236}">
                <a16:creationId xmlns:a16="http://schemas.microsoft.com/office/drawing/2014/main" id="{BEE1692C-DFFF-A5D5-EB37-D7F7DDF83EF2}"/>
              </a:ext>
            </a:extLst>
          </p:cNvPr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4681822" y="6469315"/>
            <a:ext cx="233199" cy="23481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2C915E2F-2887-00DB-4F1F-F4D159901B60}"/>
              </a:ext>
            </a:extLst>
          </p:cNvPr>
          <p:cNvSpPr txBox="1"/>
          <p:nvPr/>
        </p:nvSpPr>
        <p:spPr>
          <a:xfrm>
            <a:off x="6527529" y="260355"/>
            <a:ext cx="1794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 JOSEPH’S CATHOLIC</a:t>
            </a:r>
          </a:p>
          <a:p>
            <a:r>
              <a:rPr lang="en-GB" b="1" dirty="0"/>
              <a:t>PRIMARY</a:t>
            </a:r>
          </a:p>
          <a:p>
            <a:r>
              <a:rPr lang="en-GB" b="1" dirty="0"/>
              <a:t>SCHOOL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5120619" cy="10251440"/>
            <a:chOff x="0" y="0"/>
            <a:chExt cx="15120619" cy="10251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5120010" cy="55761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556427"/>
              <a:ext cx="15119997" cy="399002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8282320"/>
              <a:ext cx="15119985" cy="1968500"/>
            </a:xfrm>
            <a:custGeom>
              <a:avLst/>
              <a:gdLst/>
              <a:ahLst/>
              <a:cxnLst/>
              <a:rect l="l" t="t" r="r" b="b"/>
              <a:pathLst>
                <a:path w="15119985" h="1968500">
                  <a:moveTo>
                    <a:pt x="4027212" y="596899"/>
                  </a:moveTo>
                  <a:lnTo>
                    <a:pt x="0" y="596899"/>
                  </a:lnTo>
                  <a:lnTo>
                    <a:pt x="0" y="1968499"/>
                  </a:lnTo>
                  <a:lnTo>
                    <a:pt x="15119985" y="1968499"/>
                  </a:lnTo>
                  <a:lnTo>
                    <a:pt x="15119985" y="723899"/>
                  </a:lnTo>
                  <a:lnTo>
                    <a:pt x="5159775" y="723899"/>
                  </a:lnTo>
                  <a:lnTo>
                    <a:pt x="5113883" y="711199"/>
                  </a:lnTo>
                  <a:lnTo>
                    <a:pt x="4978344" y="711199"/>
                  </a:lnTo>
                  <a:lnTo>
                    <a:pt x="4933855" y="698499"/>
                  </a:lnTo>
                  <a:lnTo>
                    <a:pt x="4802358" y="698499"/>
                  </a:lnTo>
                  <a:lnTo>
                    <a:pt x="4759160" y="685799"/>
                  </a:lnTo>
                  <a:lnTo>
                    <a:pt x="4673675" y="685799"/>
                  </a:lnTo>
                  <a:lnTo>
                    <a:pt x="4631374" y="673099"/>
                  </a:lnTo>
                  <a:lnTo>
                    <a:pt x="4547620" y="673099"/>
                  </a:lnTo>
                  <a:lnTo>
                    <a:pt x="4506154" y="660399"/>
                  </a:lnTo>
                  <a:lnTo>
                    <a:pt x="4424008" y="660399"/>
                  </a:lnTo>
                  <a:lnTo>
                    <a:pt x="4383314" y="647699"/>
                  </a:lnTo>
                  <a:lnTo>
                    <a:pt x="4342864" y="647699"/>
                  </a:lnTo>
                  <a:lnTo>
                    <a:pt x="4302651" y="634999"/>
                  </a:lnTo>
                  <a:lnTo>
                    <a:pt x="4222908" y="634999"/>
                  </a:lnTo>
                  <a:lnTo>
                    <a:pt x="4183364" y="622299"/>
                  </a:lnTo>
                  <a:lnTo>
                    <a:pt x="4144029" y="622299"/>
                  </a:lnTo>
                  <a:lnTo>
                    <a:pt x="4104897" y="609599"/>
                  </a:lnTo>
                  <a:lnTo>
                    <a:pt x="4065960" y="609599"/>
                  </a:lnTo>
                  <a:lnTo>
                    <a:pt x="4027212" y="596899"/>
                  </a:lnTo>
                  <a:close/>
                </a:path>
                <a:path w="15119985" h="1968500">
                  <a:moveTo>
                    <a:pt x="10236547" y="355599"/>
                  </a:moveTo>
                  <a:lnTo>
                    <a:pt x="8596368" y="355599"/>
                  </a:lnTo>
                  <a:lnTo>
                    <a:pt x="8518507" y="380999"/>
                  </a:lnTo>
                  <a:lnTo>
                    <a:pt x="8365040" y="406399"/>
                  </a:lnTo>
                  <a:lnTo>
                    <a:pt x="8289421" y="431799"/>
                  </a:lnTo>
                  <a:lnTo>
                    <a:pt x="8066933" y="469899"/>
                  </a:lnTo>
                  <a:lnTo>
                    <a:pt x="7304592" y="609599"/>
                  </a:lnTo>
                  <a:lnTo>
                    <a:pt x="7239246" y="609599"/>
                  </a:lnTo>
                  <a:lnTo>
                    <a:pt x="7110436" y="634999"/>
                  </a:lnTo>
                  <a:lnTo>
                    <a:pt x="7046959" y="634999"/>
                  </a:lnTo>
                  <a:lnTo>
                    <a:pt x="6984091" y="647699"/>
                  </a:lnTo>
                  <a:lnTo>
                    <a:pt x="6921825" y="647699"/>
                  </a:lnTo>
                  <a:lnTo>
                    <a:pt x="6799073" y="673099"/>
                  </a:lnTo>
                  <a:lnTo>
                    <a:pt x="6678646" y="673099"/>
                  </a:lnTo>
                  <a:lnTo>
                    <a:pt x="6619288" y="685799"/>
                  </a:lnTo>
                  <a:lnTo>
                    <a:pt x="6560491" y="685799"/>
                  </a:lnTo>
                  <a:lnTo>
                    <a:pt x="6502247" y="698499"/>
                  </a:lnTo>
                  <a:lnTo>
                    <a:pt x="6387395" y="698499"/>
                  </a:lnTo>
                  <a:lnTo>
                    <a:pt x="6330772" y="711199"/>
                  </a:lnTo>
                  <a:lnTo>
                    <a:pt x="6164034" y="711199"/>
                  </a:lnTo>
                  <a:lnTo>
                    <a:pt x="6109475" y="723899"/>
                  </a:lnTo>
                  <a:lnTo>
                    <a:pt x="15119985" y="723899"/>
                  </a:lnTo>
                  <a:lnTo>
                    <a:pt x="15119985" y="380999"/>
                  </a:lnTo>
                  <a:lnTo>
                    <a:pt x="10545088" y="380999"/>
                  </a:lnTo>
                  <a:lnTo>
                    <a:pt x="10494233" y="368299"/>
                  </a:lnTo>
                  <a:lnTo>
                    <a:pt x="10288456" y="368299"/>
                  </a:lnTo>
                  <a:lnTo>
                    <a:pt x="10236547" y="355599"/>
                  </a:lnTo>
                  <a:close/>
                </a:path>
                <a:path w="15119985" h="1968500">
                  <a:moveTo>
                    <a:pt x="3760678" y="558799"/>
                  </a:moveTo>
                  <a:lnTo>
                    <a:pt x="140248" y="558799"/>
                  </a:lnTo>
                  <a:lnTo>
                    <a:pt x="99342" y="571499"/>
                  </a:lnTo>
                  <a:lnTo>
                    <a:pt x="14307" y="596899"/>
                  </a:lnTo>
                  <a:lnTo>
                    <a:pt x="3950254" y="596899"/>
                  </a:lnTo>
                  <a:lnTo>
                    <a:pt x="3912031" y="584199"/>
                  </a:lnTo>
                  <a:lnTo>
                    <a:pt x="3873968" y="584199"/>
                  </a:lnTo>
                  <a:lnTo>
                    <a:pt x="3836060" y="571499"/>
                  </a:lnTo>
                  <a:lnTo>
                    <a:pt x="3798298" y="571499"/>
                  </a:lnTo>
                  <a:lnTo>
                    <a:pt x="3760678" y="558799"/>
                  </a:lnTo>
                  <a:close/>
                </a:path>
                <a:path w="15119985" h="1968500">
                  <a:moveTo>
                    <a:pt x="3354140" y="495299"/>
                  </a:moveTo>
                  <a:lnTo>
                    <a:pt x="414396" y="495299"/>
                  </a:lnTo>
                  <a:lnTo>
                    <a:pt x="336333" y="520699"/>
                  </a:lnTo>
                  <a:lnTo>
                    <a:pt x="297605" y="520699"/>
                  </a:lnTo>
                  <a:lnTo>
                    <a:pt x="180337" y="558799"/>
                  </a:lnTo>
                  <a:lnTo>
                    <a:pt x="3723190" y="558799"/>
                  </a:lnTo>
                  <a:lnTo>
                    <a:pt x="3685829" y="546099"/>
                  </a:lnTo>
                  <a:lnTo>
                    <a:pt x="3648588" y="546099"/>
                  </a:lnTo>
                  <a:lnTo>
                    <a:pt x="3354140" y="495299"/>
                  </a:lnTo>
                  <a:close/>
                </a:path>
                <a:path w="15119985" h="1968500">
                  <a:moveTo>
                    <a:pt x="3281243" y="482599"/>
                  </a:moveTo>
                  <a:lnTo>
                    <a:pt x="494543" y="482599"/>
                  </a:lnTo>
                  <a:lnTo>
                    <a:pt x="454113" y="495299"/>
                  </a:lnTo>
                  <a:lnTo>
                    <a:pt x="3317666" y="495299"/>
                  </a:lnTo>
                  <a:lnTo>
                    <a:pt x="3281243" y="482599"/>
                  </a:lnTo>
                  <a:close/>
                </a:path>
                <a:path w="15119985" h="1968500">
                  <a:moveTo>
                    <a:pt x="3208520" y="469899"/>
                  </a:moveTo>
                  <a:lnTo>
                    <a:pt x="578307" y="469899"/>
                  </a:lnTo>
                  <a:lnTo>
                    <a:pt x="535877" y="482599"/>
                  </a:lnTo>
                  <a:lnTo>
                    <a:pt x="3244863" y="482599"/>
                  </a:lnTo>
                  <a:lnTo>
                    <a:pt x="3208520" y="469899"/>
                  </a:lnTo>
                  <a:close/>
                </a:path>
                <a:path w="15119985" h="1968500">
                  <a:moveTo>
                    <a:pt x="3027120" y="444499"/>
                  </a:moveTo>
                  <a:lnTo>
                    <a:pt x="714081" y="444499"/>
                  </a:lnTo>
                  <a:lnTo>
                    <a:pt x="667217" y="457199"/>
                  </a:lnTo>
                  <a:lnTo>
                    <a:pt x="622023" y="469899"/>
                  </a:lnTo>
                  <a:lnTo>
                    <a:pt x="3172207" y="469899"/>
                  </a:lnTo>
                  <a:lnTo>
                    <a:pt x="3135918" y="457199"/>
                  </a:lnTo>
                  <a:lnTo>
                    <a:pt x="3063381" y="457199"/>
                  </a:lnTo>
                  <a:lnTo>
                    <a:pt x="3027120" y="444499"/>
                  </a:lnTo>
                  <a:close/>
                </a:path>
                <a:path w="15119985" h="1968500">
                  <a:moveTo>
                    <a:pt x="2954577" y="431799"/>
                  </a:moveTo>
                  <a:lnTo>
                    <a:pt x="813582" y="431799"/>
                  </a:lnTo>
                  <a:lnTo>
                    <a:pt x="762805" y="444499"/>
                  </a:lnTo>
                  <a:lnTo>
                    <a:pt x="2990854" y="444499"/>
                  </a:lnTo>
                  <a:lnTo>
                    <a:pt x="2954577" y="431799"/>
                  </a:lnTo>
                  <a:close/>
                </a:path>
                <a:path w="15119985" h="1968500">
                  <a:moveTo>
                    <a:pt x="2845609" y="419099"/>
                  </a:moveTo>
                  <a:lnTo>
                    <a:pt x="922058" y="419099"/>
                  </a:lnTo>
                  <a:lnTo>
                    <a:pt x="866603" y="431799"/>
                  </a:lnTo>
                  <a:lnTo>
                    <a:pt x="2881961" y="431799"/>
                  </a:lnTo>
                  <a:lnTo>
                    <a:pt x="2845609" y="419099"/>
                  </a:lnTo>
                  <a:close/>
                </a:path>
                <a:path w="15119985" h="1968500">
                  <a:moveTo>
                    <a:pt x="2736291" y="406399"/>
                  </a:moveTo>
                  <a:lnTo>
                    <a:pt x="1041040" y="406399"/>
                  </a:lnTo>
                  <a:lnTo>
                    <a:pt x="980140" y="419099"/>
                  </a:lnTo>
                  <a:lnTo>
                    <a:pt x="2772781" y="419099"/>
                  </a:lnTo>
                  <a:lnTo>
                    <a:pt x="2736291" y="406399"/>
                  </a:lnTo>
                  <a:close/>
                </a:path>
                <a:path w="15119985" h="1968500">
                  <a:moveTo>
                    <a:pt x="2626438" y="393699"/>
                  </a:moveTo>
                  <a:lnTo>
                    <a:pt x="1172058" y="393699"/>
                  </a:lnTo>
                  <a:lnTo>
                    <a:pt x="1104949" y="406399"/>
                  </a:lnTo>
                  <a:lnTo>
                    <a:pt x="2663126" y="406399"/>
                  </a:lnTo>
                  <a:lnTo>
                    <a:pt x="2626438" y="393699"/>
                  </a:lnTo>
                  <a:close/>
                </a:path>
                <a:path w="15119985" h="1968500">
                  <a:moveTo>
                    <a:pt x="2515862" y="380999"/>
                  </a:moveTo>
                  <a:lnTo>
                    <a:pt x="1286158" y="380999"/>
                  </a:lnTo>
                  <a:lnTo>
                    <a:pt x="1242560" y="393699"/>
                  </a:lnTo>
                  <a:lnTo>
                    <a:pt x="2552812" y="393699"/>
                  </a:lnTo>
                  <a:lnTo>
                    <a:pt x="2515862" y="380999"/>
                  </a:lnTo>
                  <a:close/>
                </a:path>
                <a:path w="15119985" h="1968500">
                  <a:moveTo>
                    <a:pt x="2366982" y="368299"/>
                  </a:moveTo>
                  <a:lnTo>
                    <a:pt x="1415094" y="368299"/>
                  </a:lnTo>
                  <a:lnTo>
                    <a:pt x="1372419" y="380999"/>
                  </a:lnTo>
                  <a:lnTo>
                    <a:pt x="2404378" y="380999"/>
                  </a:lnTo>
                  <a:lnTo>
                    <a:pt x="2366982" y="368299"/>
                  </a:lnTo>
                  <a:close/>
                </a:path>
                <a:path w="15119985" h="1968500">
                  <a:moveTo>
                    <a:pt x="13753097" y="50799"/>
                  </a:moveTo>
                  <a:lnTo>
                    <a:pt x="12452426" y="50799"/>
                  </a:lnTo>
                  <a:lnTo>
                    <a:pt x="12326911" y="88899"/>
                  </a:lnTo>
                  <a:lnTo>
                    <a:pt x="12285837" y="88899"/>
                  </a:lnTo>
                  <a:lnTo>
                    <a:pt x="11913877" y="203199"/>
                  </a:lnTo>
                  <a:lnTo>
                    <a:pt x="11781174" y="241299"/>
                  </a:lnTo>
                  <a:lnTo>
                    <a:pt x="11639613" y="279399"/>
                  </a:lnTo>
                  <a:lnTo>
                    <a:pt x="11538986" y="304799"/>
                  </a:lnTo>
                  <a:lnTo>
                    <a:pt x="11432423" y="330199"/>
                  </a:lnTo>
                  <a:lnTo>
                    <a:pt x="11376665" y="330199"/>
                  </a:lnTo>
                  <a:lnTo>
                    <a:pt x="11259698" y="355599"/>
                  </a:lnTo>
                  <a:lnTo>
                    <a:pt x="11215742" y="355599"/>
                  </a:lnTo>
                  <a:lnTo>
                    <a:pt x="11171152" y="368299"/>
                  </a:lnTo>
                  <a:lnTo>
                    <a:pt x="11080168" y="368299"/>
                  </a:lnTo>
                  <a:lnTo>
                    <a:pt x="11033824" y="380999"/>
                  </a:lnTo>
                  <a:lnTo>
                    <a:pt x="15119985" y="380999"/>
                  </a:lnTo>
                  <a:lnTo>
                    <a:pt x="15119985" y="177799"/>
                  </a:lnTo>
                  <a:lnTo>
                    <a:pt x="14949382" y="177799"/>
                  </a:lnTo>
                  <a:lnTo>
                    <a:pt x="14898172" y="165099"/>
                  </a:lnTo>
                  <a:lnTo>
                    <a:pt x="14795953" y="165099"/>
                  </a:lnTo>
                  <a:lnTo>
                    <a:pt x="14744959" y="152399"/>
                  </a:lnTo>
                  <a:lnTo>
                    <a:pt x="14643237" y="152399"/>
                  </a:lnTo>
                  <a:lnTo>
                    <a:pt x="14592524" y="139699"/>
                  </a:lnTo>
                  <a:lnTo>
                    <a:pt x="14541920" y="139699"/>
                  </a:lnTo>
                  <a:lnTo>
                    <a:pt x="14491433" y="126999"/>
                  </a:lnTo>
                  <a:lnTo>
                    <a:pt x="14390835" y="126999"/>
                  </a:lnTo>
                  <a:lnTo>
                    <a:pt x="14340741" y="114299"/>
                  </a:lnTo>
                  <a:lnTo>
                    <a:pt x="14290792" y="114299"/>
                  </a:lnTo>
                  <a:lnTo>
                    <a:pt x="14240996" y="101599"/>
                  </a:lnTo>
                  <a:lnTo>
                    <a:pt x="14141894" y="101599"/>
                  </a:lnTo>
                  <a:lnTo>
                    <a:pt x="13945854" y="76199"/>
                  </a:lnTo>
                  <a:lnTo>
                    <a:pt x="13897339" y="63499"/>
                  </a:lnTo>
                  <a:lnTo>
                    <a:pt x="13800953" y="63499"/>
                  </a:lnTo>
                  <a:lnTo>
                    <a:pt x="13753097" y="50799"/>
                  </a:lnTo>
                  <a:close/>
                </a:path>
                <a:path w="15119985" h="1968500">
                  <a:moveTo>
                    <a:pt x="2177941" y="355599"/>
                  </a:moveTo>
                  <a:lnTo>
                    <a:pt x="1582926" y="355599"/>
                  </a:lnTo>
                  <a:lnTo>
                    <a:pt x="1541385" y="368299"/>
                  </a:lnTo>
                  <a:lnTo>
                    <a:pt x="2216047" y="368299"/>
                  </a:lnTo>
                  <a:lnTo>
                    <a:pt x="2177941" y="355599"/>
                  </a:lnTo>
                  <a:close/>
                </a:path>
                <a:path w="15119985" h="1968500">
                  <a:moveTo>
                    <a:pt x="10080103" y="342899"/>
                  </a:moveTo>
                  <a:lnTo>
                    <a:pt x="8683509" y="342899"/>
                  </a:lnTo>
                  <a:lnTo>
                    <a:pt x="8639608" y="355599"/>
                  </a:lnTo>
                  <a:lnTo>
                    <a:pt x="10132345" y="355599"/>
                  </a:lnTo>
                  <a:lnTo>
                    <a:pt x="10080103" y="342899"/>
                  </a:lnTo>
                  <a:close/>
                </a:path>
                <a:path w="15119985" h="1968500">
                  <a:moveTo>
                    <a:pt x="9923108" y="330199"/>
                  </a:moveTo>
                  <a:lnTo>
                    <a:pt x="8773195" y="330199"/>
                  </a:lnTo>
                  <a:lnTo>
                    <a:pt x="8728046" y="342899"/>
                  </a:lnTo>
                  <a:lnTo>
                    <a:pt x="9975460" y="342899"/>
                  </a:lnTo>
                  <a:lnTo>
                    <a:pt x="9923108" y="330199"/>
                  </a:lnTo>
                  <a:close/>
                </a:path>
                <a:path w="15119985" h="1968500">
                  <a:moveTo>
                    <a:pt x="9714087" y="317499"/>
                  </a:moveTo>
                  <a:lnTo>
                    <a:pt x="8865229" y="317499"/>
                  </a:lnTo>
                  <a:lnTo>
                    <a:pt x="8818931" y="330199"/>
                  </a:lnTo>
                  <a:lnTo>
                    <a:pt x="9766235" y="330199"/>
                  </a:lnTo>
                  <a:lnTo>
                    <a:pt x="9714087" y="317499"/>
                  </a:lnTo>
                  <a:close/>
                </a:path>
                <a:path w="15119985" h="1968500">
                  <a:moveTo>
                    <a:pt x="9506878" y="304799"/>
                  </a:moveTo>
                  <a:lnTo>
                    <a:pt x="9007243" y="304799"/>
                  </a:lnTo>
                  <a:lnTo>
                    <a:pt x="8959409" y="317499"/>
                  </a:lnTo>
                  <a:lnTo>
                    <a:pt x="9558423" y="317499"/>
                  </a:lnTo>
                  <a:lnTo>
                    <a:pt x="9506878" y="304799"/>
                  </a:lnTo>
                  <a:close/>
                </a:path>
                <a:path w="15119985" h="1968500">
                  <a:moveTo>
                    <a:pt x="13517488" y="25399"/>
                  </a:moveTo>
                  <a:lnTo>
                    <a:pt x="12583481" y="25399"/>
                  </a:lnTo>
                  <a:lnTo>
                    <a:pt x="12495362" y="50799"/>
                  </a:lnTo>
                  <a:lnTo>
                    <a:pt x="13705476" y="50799"/>
                  </a:lnTo>
                  <a:lnTo>
                    <a:pt x="13658097" y="38099"/>
                  </a:lnTo>
                  <a:lnTo>
                    <a:pt x="13564095" y="38099"/>
                  </a:lnTo>
                  <a:lnTo>
                    <a:pt x="13517488" y="25399"/>
                  </a:lnTo>
                  <a:close/>
                </a:path>
                <a:path w="15119985" h="1968500">
                  <a:moveTo>
                    <a:pt x="13379325" y="12699"/>
                  </a:moveTo>
                  <a:lnTo>
                    <a:pt x="12675261" y="12699"/>
                  </a:lnTo>
                  <a:lnTo>
                    <a:pt x="12628863" y="25399"/>
                  </a:lnTo>
                  <a:lnTo>
                    <a:pt x="13425095" y="25399"/>
                  </a:lnTo>
                  <a:lnTo>
                    <a:pt x="13379325" y="12699"/>
                  </a:lnTo>
                  <a:close/>
                </a:path>
                <a:path w="15119985" h="1968500">
                  <a:moveTo>
                    <a:pt x="13155033" y="0"/>
                  </a:moveTo>
                  <a:lnTo>
                    <a:pt x="12821547" y="0"/>
                  </a:lnTo>
                  <a:lnTo>
                    <a:pt x="12771503" y="12699"/>
                  </a:lnTo>
                  <a:lnTo>
                    <a:pt x="13199259" y="12699"/>
                  </a:lnTo>
                  <a:lnTo>
                    <a:pt x="13155033" y="0"/>
                  </a:lnTo>
                  <a:close/>
                </a:path>
              </a:pathLst>
            </a:custGeom>
            <a:solidFill>
              <a:srgbClr val="7D47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45571" y="0"/>
              <a:ext cx="4074439" cy="79451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4330915" cy="812535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71093" y="2196274"/>
              <a:ext cx="13782040" cy="347345"/>
            </a:xfrm>
            <a:custGeom>
              <a:avLst/>
              <a:gdLst/>
              <a:ahLst/>
              <a:cxnLst/>
              <a:rect l="l" t="t" r="r" b="b"/>
              <a:pathLst>
                <a:path w="13782040" h="347344">
                  <a:moveTo>
                    <a:pt x="2756370" y="0"/>
                  </a:moveTo>
                  <a:lnTo>
                    <a:pt x="0" y="0"/>
                  </a:lnTo>
                  <a:lnTo>
                    <a:pt x="0" y="347192"/>
                  </a:lnTo>
                  <a:lnTo>
                    <a:pt x="2756370" y="347192"/>
                  </a:lnTo>
                  <a:lnTo>
                    <a:pt x="2756370" y="0"/>
                  </a:lnTo>
                  <a:close/>
                </a:path>
                <a:path w="13782040" h="347344">
                  <a:moveTo>
                    <a:pt x="8269122" y="0"/>
                  </a:moveTo>
                  <a:lnTo>
                    <a:pt x="5512752" y="0"/>
                  </a:lnTo>
                  <a:lnTo>
                    <a:pt x="2756382" y="0"/>
                  </a:lnTo>
                  <a:lnTo>
                    <a:pt x="2756382" y="347192"/>
                  </a:lnTo>
                  <a:lnTo>
                    <a:pt x="5512752" y="347192"/>
                  </a:lnTo>
                  <a:lnTo>
                    <a:pt x="8269122" y="347192"/>
                  </a:lnTo>
                  <a:lnTo>
                    <a:pt x="8269122" y="0"/>
                  </a:lnTo>
                  <a:close/>
                </a:path>
                <a:path w="13782040" h="347344">
                  <a:moveTo>
                    <a:pt x="11025505" y="0"/>
                  </a:moveTo>
                  <a:lnTo>
                    <a:pt x="8269135" y="0"/>
                  </a:lnTo>
                  <a:lnTo>
                    <a:pt x="8269135" y="347192"/>
                  </a:lnTo>
                  <a:lnTo>
                    <a:pt x="11025505" y="347192"/>
                  </a:lnTo>
                  <a:lnTo>
                    <a:pt x="11025505" y="0"/>
                  </a:lnTo>
                  <a:close/>
                </a:path>
                <a:path w="13782040" h="347344">
                  <a:moveTo>
                    <a:pt x="13781888" y="0"/>
                  </a:moveTo>
                  <a:lnTo>
                    <a:pt x="11025518" y="0"/>
                  </a:lnTo>
                  <a:lnTo>
                    <a:pt x="11025518" y="347192"/>
                  </a:lnTo>
                  <a:lnTo>
                    <a:pt x="13781888" y="347192"/>
                  </a:lnTo>
                  <a:lnTo>
                    <a:pt x="13781888" y="0"/>
                  </a:lnTo>
                  <a:close/>
                </a:path>
              </a:pathLst>
            </a:custGeom>
            <a:solidFill>
              <a:srgbClr val="F15A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60700" y="2186492"/>
            <a:ext cx="11817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MONDAY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69610" y="2186492"/>
            <a:ext cx="12769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TUESDAY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07324" y="2186492"/>
            <a:ext cx="17145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WEDNESDAY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78540" y="2186492"/>
            <a:ext cx="14846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THURSDAY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71676" y="2186492"/>
            <a:ext cx="101091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FRIDAY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5119985" cy="10692765"/>
            <a:chOff x="0" y="0"/>
            <a:chExt cx="15119985" cy="1069276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961" y="1199294"/>
              <a:ext cx="1142475" cy="114247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8504627"/>
              <a:ext cx="15119985" cy="2187575"/>
            </a:xfrm>
            <a:custGeom>
              <a:avLst/>
              <a:gdLst/>
              <a:ahLst/>
              <a:cxnLst/>
              <a:rect l="l" t="t" r="r" b="b"/>
              <a:pathLst>
                <a:path w="15119985" h="2187575">
                  <a:moveTo>
                    <a:pt x="15119985" y="0"/>
                  </a:moveTo>
                  <a:lnTo>
                    <a:pt x="15069484" y="11542"/>
                  </a:lnTo>
                  <a:lnTo>
                    <a:pt x="15021856" y="22703"/>
                  </a:lnTo>
                  <a:lnTo>
                    <a:pt x="14926785" y="45746"/>
                  </a:lnTo>
                  <a:lnTo>
                    <a:pt x="14831952" y="69719"/>
                  </a:lnTo>
                  <a:lnTo>
                    <a:pt x="14737350" y="94587"/>
                  </a:lnTo>
                  <a:lnTo>
                    <a:pt x="14642970" y="120314"/>
                  </a:lnTo>
                  <a:lnTo>
                    <a:pt x="14548804" y="146862"/>
                  </a:lnTo>
                  <a:lnTo>
                    <a:pt x="14454847" y="174196"/>
                  </a:lnTo>
                  <a:lnTo>
                    <a:pt x="14361088" y="202280"/>
                  </a:lnTo>
                  <a:lnTo>
                    <a:pt x="14267521" y="231077"/>
                  </a:lnTo>
                  <a:lnTo>
                    <a:pt x="14174138" y="260551"/>
                  </a:lnTo>
                  <a:lnTo>
                    <a:pt x="14080931" y="290666"/>
                  </a:lnTo>
                  <a:lnTo>
                    <a:pt x="13987892" y="321385"/>
                  </a:lnTo>
                  <a:lnTo>
                    <a:pt x="13895014" y="352672"/>
                  </a:lnTo>
                  <a:lnTo>
                    <a:pt x="13802289" y="384492"/>
                  </a:lnTo>
                  <a:lnTo>
                    <a:pt x="13663471" y="433139"/>
                  </a:lnTo>
                  <a:lnTo>
                    <a:pt x="13524953" y="482779"/>
                  </a:lnTo>
                  <a:lnTo>
                    <a:pt x="13386709" y="533289"/>
                  </a:lnTo>
                  <a:lnTo>
                    <a:pt x="13202765" y="601779"/>
                  </a:lnTo>
                  <a:lnTo>
                    <a:pt x="12973361" y="688819"/>
                  </a:lnTo>
                  <a:lnTo>
                    <a:pt x="12013587" y="1059340"/>
                  </a:lnTo>
                  <a:lnTo>
                    <a:pt x="11785306" y="1145693"/>
                  </a:lnTo>
                  <a:lnTo>
                    <a:pt x="11602571" y="1213444"/>
                  </a:lnTo>
                  <a:lnTo>
                    <a:pt x="11465416" y="1263288"/>
                  </a:lnTo>
                  <a:lnTo>
                    <a:pt x="11328143" y="1312168"/>
                  </a:lnTo>
                  <a:lnTo>
                    <a:pt x="11190724" y="1359959"/>
                  </a:lnTo>
                  <a:lnTo>
                    <a:pt x="11099019" y="1391155"/>
                  </a:lnTo>
                  <a:lnTo>
                    <a:pt x="11007229" y="1421777"/>
                  </a:lnTo>
                  <a:lnTo>
                    <a:pt x="10915349" y="1451789"/>
                  </a:lnTo>
                  <a:lnTo>
                    <a:pt x="10823369" y="1481153"/>
                  </a:lnTo>
                  <a:lnTo>
                    <a:pt x="10731282" y="1509835"/>
                  </a:lnTo>
                  <a:lnTo>
                    <a:pt x="10639080" y="1537798"/>
                  </a:lnTo>
                  <a:lnTo>
                    <a:pt x="10546756" y="1565005"/>
                  </a:lnTo>
                  <a:lnTo>
                    <a:pt x="10454301" y="1591420"/>
                  </a:lnTo>
                  <a:lnTo>
                    <a:pt x="10361708" y="1617007"/>
                  </a:lnTo>
                  <a:lnTo>
                    <a:pt x="10268970" y="1641730"/>
                  </a:lnTo>
                  <a:lnTo>
                    <a:pt x="10176078" y="1665553"/>
                  </a:lnTo>
                  <a:lnTo>
                    <a:pt x="10083025" y="1688438"/>
                  </a:lnTo>
                  <a:lnTo>
                    <a:pt x="9989803" y="1710350"/>
                  </a:lnTo>
                  <a:lnTo>
                    <a:pt x="9943126" y="1720930"/>
                  </a:lnTo>
                  <a:lnTo>
                    <a:pt x="9896404" y="1731253"/>
                  </a:lnTo>
                  <a:lnTo>
                    <a:pt x="9849636" y="1741315"/>
                  </a:lnTo>
                  <a:lnTo>
                    <a:pt x="9802821" y="1751111"/>
                  </a:lnTo>
                  <a:lnTo>
                    <a:pt x="9755958" y="1760636"/>
                  </a:lnTo>
                  <a:lnTo>
                    <a:pt x="9709045" y="1769886"/>
                  </a:lnTo>
                  <a:lnTo>
                    <a:pt x="9662083" y="1778857"/>
                  </a:lnTo>
                  <a:lnTo>
                    <a:pt x="9615069" y="1787543"/>
                  </a:lnTo>
                  <a:lnTo>
                    <a:pt x="9568004" y="1795941"/>
                  </a:lnTo>
                  <a:lnTo>
                    <a:pt x="9520886" y="1804046"/>
                  </a:lnTo>
                  <a:lnTo>
                    <a:pt x="9473714" y="1811853"/>
                  </a:lnTo>
                  <a:lnTo>
                    <a:pt x="9426487" y="1819358"/>
                  </a:lnTo>
                  <a:lnTo>
                    <a:pt x="9379204" y="1826557"/>
                  </a:lnTo>
                  <a:lnTo>
                    <a:pt x="9331864" y="1833444"/>
                  </a:lnTo>
                  <a:lnTo>
                    <a:pt x="9284467" y="1840015"/>
                  </a:lnTo>
                  <a:lnTo>
                    <a:pt x="9237010" y="1846265"/>
                  </a:lnTo>
                  <a:lnTo>
                    <a:pt x="9189495" y="1852191"/>
                  </a:lnTo>
                  <a:lnTo>
                    <a:pt x="9141918" y="1857788"/>
                  </a:lnTo>
                  <a:lnTo>
                    <a:pt x="9097086" y="1862798"/>
                  </a:lnTo>
                  <a:lnTo>
                    <a:pt x="9006938" y="1872258"/>
                  </a:lnTo>
                  <a:lnTo>
                    <a:pt x="8916155" y="1880983"/>
                  </a:lnTo>
                  <a:lnTo>
                    <a:pt x="8824753" y="1888985"/>
                  </a:lnTo>
                  <a:lnTo>
                    <a:pt x="8732745" y="1896277"/>
                  </a:lnTo>
                  <a:lnTo>
                    <a:pt x="8640145" y="1902873"/>
                  </a:lnTo>
                  <a:lnTo>
                    <a:pt x="8546967" y="1908786"/>
                  </a:lnTo>
                  <a:lnTo>
                    <a:pt x="8453225" y="1914027"/>
                  </a:lnTo>
                  <a:lnTo>
                    <a:pt x="8358934" y="1918612"/>
                  </a:lnTo>
                  <a:lnTo>
                    <a:pt x="8264107" y="1922552"/>
                  </a:lnTo>
                  <a:lnTo>
                    <a:pt x="8168759" y="1925860"/>
                  </a:lnTo>
                  <a:lnTo>
                    <a:pt x="8072904" y="1928551"/>
                  </a:lnTo>
                  <a:lnTo>
                    <a:pt x="7976555" y="1930635"/>
                  </a:lnTo>
                  <a:lnTo>
                    <a:pt x="7879727" y="1932128"/>
                  </a:lnTo>
                  <a:lnTo>
                    <a:pt x="7782434" y="1933042"/>
                  </a:lnTo>
                  <a:lnTo>
                    <a:pt x="7684690" y="1933389"/>
                  </a:lnTo>
                  <a:lnTo>
                    <a:pt x="7586509" y="1933183"/>
                  </a:lnTo>
                  <a:lnTo>
                    <a:pt x="7487905" y="1932437"/>
                  </a:lnTo>
                  <a:lnTo>
                    <a:pt x="7388893" y="1931165"/>
                  </a:lnTo>
                  <a:lnTo>
                    <a:pt x="7239639" y="1928296"/>
                  </a:lnTo>
                  <a:lnTo>
                    <a:pt x="7089544" y="1924314"/>
                  </a:lnTo>
                  <a:lnTo>
                    <a:pt x="6938656" y="1919264"/>
                  </a:lnTo>
                  <a:lnTo>
                    <a:pt x="6787022" y="1913190"/>
                  </a:lnTo>
                  <a:lnTo>
                    <a:pt x="6634691" y="1906135"/>
                  </a:lnTo>
                  <a:lnTo>
                    <a:pt x="6481709" y="1898144"/>
                  </a:lnTo>
                  <a:lnTo>
                    <a:pt x="6328125" y="1889260"/>
                  </a:lnTo>
                  <a:lnTo>
                    <a:pt x="6173985" y="1879528"/>
                  </a:lnTo>
                  <a:lnTo>
                    <a:pt x="5967684" y="1865308"/>
                  </a:lnTo>
                  <a:lnTo>
                    <a:pt x="5760592" y="1849763"/>
                  </a:lnTo>
                  <a:lnTo>
                    <a:pt x="5552823" y="1832996"/>
                  </a:lnTo>
                  <a:lnTo>
                    <a:pt x="5344490" y="1815113"/>
                  </a:lnTo>
                  <a:lnTo>
                    <a:pt x="5083450" y="1791346"/>
                  </a:lnTo>
                  <a:lnTo>
                    <a:pt x="4821924" y="1766201"/>
                  </a:lnTo>
                  <a:lnTo>
                    <a:pt x="4507760" y="1734495"/>
                  </a:lnTo>
                  <a:lnTo>
                    <a:pt x="4088937" y="1690196"/>
                  </a:lnTo>
                  <a:lnTo>
                    <a:pt x="2076666" y="1467529"/>
                  </a:lnTo>
                  <a:lnTo>
                    <a:pt x="1676010" y="1426096"/>
                  </a:lnTo>
                  <a:lnTo>
                    <a:pt x="1379532" y="1397178"/>
                  </a:lnTo>
                  <a:lnTo>
                    <a:pt x="1135401" y="1374776"/>
                  </a:lnTo>
                  <a:lnTo>
                    <a:pt x="894172" y="1354134"/>
                  </a:lnTo>
                  <a:lnTo>
                    <a:pt x="703427" y="1339024"/>
                  </a:lnTo>
                  <a:lnTo>
                    <a:pt x="405995" y="1317089"/>
                  </a:lnTo>
                  <a:lnTo>
                    <a:pt x="199305" y="1300654"/>
                  </a:lnTo>
                  <a:lnTo>
                    <a:pt x="0" y="1283574"/>
                  </a:lnTo>
                  <a:lnTo>
                    <a:pt x="0" y="2187376"/>
                  </a:lnTo>
                  <a:lnTo>
                    <a:pt x="15119985" y="2187376"/>
                  </a:lnTo>
                  <a:lnTo>
                    <a:pt x="15119985" y="0"/>
                  </a:lnTo>
                  <a:close/>
                </a:path>
              </a:pathLst>
            </a:custGeom>
            <a:solidFill>
              <a:srgbClr val="D0B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873454" y="9432587"/>
              <a:ext cx="6247130" cy="1259840"/>
            </a:xfrm>
            <a:custGeom>
              <a:avLst/>
              <a:gdLst/>
              <a:ahLst/>
              <a:cxnLst/>
              <a:rect l="l" t="t" r="r" b="b"/>
              <a:pathLst>
                <a:path w="6247130" h="1259840">
                  <a:moveTo>
                    <a:pt x="6246531" y="0"/>
                  </a:moveTo>
                  <a:lnTo>
                    <a:pt x="4297202" y="10661"/>
                  </a:lnTo>
                  <a:lnTo>
                    <a:pt x="2923294" y="156913"/>
                  </a:lnTo>
                  <a:lnTo>
                    <a:pt x="1613512" y="566413"/>
                  </a:lnTo>
                  <a:lnTo>
                    <a:pt x="0" y="1259415"/>
                  </a:lnTo>
                  <a:lnTo>
                    <a:pt x="6246531" y="1259415"/>
                  </a:lnTo>
                  <a:lnTo>
                    <a:pt x="6246531" y="0"/>
                  </a:lnTo>
                  <a:close/>
                </a:path>
              </a:pathLst>
            </a:custGeom>
            <a:solidFill>
              <a:srgbClr val="DA8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0" y="9432377"/>
              <a:ext cx="9761855" cy="1259840"/>
            </a:xfrm>
            <a:custGeom>
              <a:avLst/>
              <a:gdLst/>
              <a:ahLst/>
              <a:cxnLst/>
              <a:rect l="l" t="t" r="r" b="b"/>
              <a:pathLst>
                <a:path w="9761855" h="1259840">
                  <a:moveTo>
                    <a:pt x="0" y="0"/>
                  </a:moveTo>
                  <a:lnTo>
                    <a:pt x="0" y="1259626"/>
                  </a:lnTo>
                  <a:lnTo>
                    <a:pt x="9761456" y="1259626"/>
                  </a:lnTo>
                  <a:lnTo>
                    <a:pt x="7255452" y="566624"/>
                  </a:lnTo>
                  <a:lnTo>
                    <a:pt x="5221187" y="157123"/>
                  </a:lnTo>
                  <a:lnTo>
                    <a:pt x="3087328" y="108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7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21984" y="10464308"/>
              <a:ext cx="365015" cy="22812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4551230" y="10346037"/>
              <a:ext cx="336550" cy="270510"/>
            </a:xfrm>
            <a:custGeom>
              <a:avLst/>
              <a:gdLst/>
              <a:ahLst/>
              <a:cxnLst/>
              <a:rect l="l" t="t" r="r" b="b"/>
              <a:pathLst>
                <a:path w="336550" h="270509">
                  <a:moveTo>
                    <a:pt x="38047" y="269985"/>
                  </a:moveTo>
                  <a:lnTo>
                    <a:pt x="8094" y="224527"/>
                  </a:lnTo>
                  <a:lnTo>
                    <a:pt x="3799" y="185457"/>
                  </a:lnTo>
                  <a:lnTo>
                    <a:pt x="1934" y="141393"/>
                  </a:lnTo>
                  <a:lnTo>
                    <a:pt x="210" y="119347"/>
                  </a:lnTo>
                  <a:lnTo>
                    <a:pt x="10678" y="70899"/>
                  </a:lnTo>
                  <a:lnTo>
                    <a:pt x="36842" y="39306"/>
                  </a:lnTo>
                  <a:lnTo>
                    <a:pt x="54831" y="20879"/>
                  </a:lnTo>
                  <a:lnTo>
                    <a:pt x="61364" y="15342"/>
                  </a:lnTo>
                  <a:lnTo>
                    <a:pt x="77121" y="6243"/>
                  </a:lnTo>
                  <a:lnTo>
                    <a:pt x="93254" y="1554"/>
                  </a:lnTo>
                  <a:lnTo>
                    <a:pt x="110123" y="0"/>
                  </a:lnTo>
                  <a:lnTo>
                    <a:pt x="128086" y="303"/>
                  </a:lnTo>
                  <a:lnTo>
                    <a:pt x="176475" y="8557"/>
                  </a:lnTo>
                  <a:lnTo>
                    <a:pt x="219998" y="24211"/>
                  </a:lnTo>
                  <a:lnTo>
                    <a:pt x="268337" y="52599"/>
                  </a:lnTo>
                  <a:lnTo>
                    <a:pt x="300192" y="77792"/>
                  </a:lnTo>
                  <a:lnTo>
                    <a:pt x="329110" y="115760"/>
                  </a:lnTo>
                  <a:lnTo>
                    <a:pt x="335960" y="136291"/>
                  </a:lnTo>
                  <a:lnTo>
                    <a:pt x="335768" y="141916"/>
                  </a:lnTo>
                  <a:lnTo>
                    <a:pt x="312542" y="140276"/>
                  </a:lnTo>
                  <a:lnTo>
                    <a:pt x="276662" y="146440"/>
                  </a:lnTo>
                  <a:lnTo>
                    <a:pt x="231316" y="160132"/>
                  </a:lnTo>
                  <a:lnTo>
                    <a:pt x="179691" y="181077"/>
                  </a:lnTo>
                  <a:lnTo>
                    <a:pt x="124974" y="208997"/>
                  </a:lnTo>
                  <a:lnTo>
                    <a:pt x="70350" y="243618"/>
                  </a:lnTo>
                  <a:lnTo>
                    <a:pt x="58903" y="252160"/>
                  </a:lnTo>
                  <a:lnTo>
                    <a:pt x="38047" y="269985"/>
                  </a:lnTo>
                  <a:close/>
                </a:path>
              </a:pathLst>
            </a:custGeom>
            <a:solidFill>
              <a:srgbClr val="EE25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480931" y="10344941"/>
              <a:ext cx="198755" cy="347345"/>
            </a:xfrm>
            <a:custGeom>
              <a:avLst/>
              <a:gdLst/>
              <a:ahLst/>
              <a:cxnLst/>
              <a:rect l="l" t="t" r="r" b="b"/>
              <a:pathLst>
                <a:path w="198755" h="347345">
                  <a:moveTo>
                    <a:pt x="51749" y="347061"/>
                  </a:moveTo>
                  <a:lnTo>
                    <a:pt x="17933" y="312191"/>
                  </a:lnTo>
                  <a:lnTo>
                    <a:pt x="5260" y="270816"/>
                  </a:lnTo>
                  <a:lnTo>
                    <a:pt x="0" y="219054"/>
                  </a:lnTo>
                  <a:lnTo>
                    <a:pt x="5775" y="158075"/>
                  </a:lnTo>
                  <a:lnTo>
                    <a:pt x="26210" y="89051"/>
                  </a:lnTo>
                  <a:lnTo>
                    <a:pt x="58495" y="42048"/>
                  </a:lnTo>
                  <a:lnTo>
                    <a:pt x="99928" y="12956"/>
                  </a:lnTo>
                  <a:lnTo>
                    <a:pt x="147543" y="0"/>
                  </a:lnTo>
                  <a:lnTo>
                    <a:pt x="198377" y="1403"/>
                  </a:lnTo>
                  <a:lnTo>
                    <a:pt x="189056" y="2714"/>
                  </a:lnTo>
                  <a:lnTo>
                    <a:pt x="165727" y="9219"/>
                  </a:lnTo>
                  <a:lnTo>
                    <a:pt x="104863" y="53254"/>
                  </a:lnTo>
                  <a:lnTo>
                    <a:pt x="83533" y="96219"/>
                  </a:lnTo>
                  <a:lnTo>
                    <a:pt x="78137" y="143822"/>
                  </a:lnTo>
                  <a:lnTo>
                    <a:pt x="79295" y="168094"/>
                  </a:lnTo>
                  <a:lnTo>
                    <a:pt x="86290" y="216077"/>
                  </a:lnTo>
                  <a:lnTo>
                    <a:pt x="98025" y="253596"/>
                  </a:lnTo>
                  <a:lnTo>
                    <a:pt x="108347" y="271070"/>
                  </a:lnTo>
                  <a:lnTo>
                    <a:pt x="72556" y="307617"/>
                  </a:lnTo>
                  <a:lnTo>
                    <a:pt x="54922" y="328466"/>
                  </a:lnTo>
                  <a:lnTo>
                    <a:pt x="50311" y="341419"/>
                  </a:lnTo>
                  <a:lnTo>
                    <a:pt x="51749" y="347061"/>
                  </a:lnTo>
                  <a:close/>
                </a:path>
              </a:pathLst>
            </a:custGeom>
            <a:solidFill>
              <a:srgbClr val="C819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539386" y="10385311"/>
              <a:ext cx="69866" cy="7292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4531937" y="10384218"/>
              <a:ext cx="246379" cy="206375"/>
            </a:xfrm>
            <a:custGeom>
              <a:avLst/>
              <a:gdLst/>
              <a:ahLst/>
              <a:cxnLst/>
              <a:rect l="l" t="t" r="r" b="b"/>
              <a:pathLst>
                <a:path w="246380" h="206375">
                  <a:moveTo>
                    <a:pt x="55295" y="164579"/>
                  </a:moveTo>
                  <a:lnTo>
                    <a:pt x="54165" y="153212"/>
                  </a:lnTo>
                  <a:lnTo>
                    <a:pt x="49034" y="144513"/>
                  </a:lnTo>
                  <a:lnTo>
                    <a:pt x="40525" y="139484"/>
                  </a:lnTo>
                  <a:lnTo>
                    <a:pt x="29235" y="139103"/>
                  </a:lnTo>
                  <a:lnTo>
                    <a:pt x="27305" y="139471"/>
                  </a:lnTo>
                  <a:lnTo>
                    <a:pt x="0" y="175641"/>
                  </a:lnTo>
                  <a:lnTo>
                    <a:pt x="927" y="188874"/>
                  </a:lnTo>
                  <a:lnTo>
                    <a:pt x="6464" y="199669"/>
                  </a:lnTo>
                  <a:lnTo>
                    <a:pt x="16116" y="205930"/>
                  </a:lnTo>
                  <a:lnTo>
                    <a:pt x="29425" y="205638"/>
                  </a:lnTo>
                  <a:lnTo>
                    <a:pt x="40817" y="199440"/>
                  </a:lnTo>
                  <a:lnTo>
                    <a:pt x="48526" y="189509"/>
                  </a:lnTo>
                  <a:lnTo>
                    <a:pt x="53162" y="177380"/>
                  </a:lnTo>
                  <a:lnTo>
                    <a:pt x="55295" y="164579"/>
                  </a:lnTo>
                  <a:close/>
                </a:path>
                <a:path w="246380" h="206375">
                  <a:moveTo>
                    <a:pt x="157568" y="81775"/>
                  </a:moveTo>
                  <a:lnTo>
                    <a:pt x="155232" y="72339"/>
                  </a:lnTo>
                  <a:lnTo>
                    <a:pt x="150139" y="65519"/>
                  </a:lnTo>
                  <a:lnTo>
                    <a:pt x="142621" y="61569"/>
                  </a:lnTo>
                  <a:lnTo>
                    <a:pt x="132956" y="60744"/>
                  </a:lnTo>
                  <a:lnTo>
                    <a:pt x="120396" y="63919"/>
                  </a:lnTo>
                  <a:lnTo>
                    <a:pt x="110820" y="70777"/>
                  </a:lnTo>
                  <a:lnTo>
                    <a:pt x="104927" y="80581"/>
                  </a:lnTo>
                  <a:lnTo>
                    <a:pt x="103403" y="92570"/>
                  </a:lnTo>
                  <a:lnTo>
                    <a:pt x="105384" y="101523"/>
                  </a:lnTo>
                  <a:lnTo>
                    <a:pt x="109855" y="107696"/>
                  </a:lnTo>
                  <a:lnTo>
                    <a:pt x="116789" y="111074"/>
                  </a:lnTo>
                  <a:lnTo>
                    <a:pt x="126161" y="111633"/>
                  </a:lnTo>
                  <a:lnTo>
                    <a:pt x="138277" y="108280"/>
                  </a:lnTo>
                  <a:lnTo>
                    <a:pt x="148551" y="101244"/>
                  </a:lnTo>
                  <a:lnTo>
                    <a:pt x="155486" y="91935"/>
                  </a:lnTo>
                  <a:lnTo>
                    <a:pt x="157568" y="81775"/>
                  </a:lnTo>
                  <a:close/>
                </a:path>
                <a:path w="246380" h="206375">
                  <a:moveTo>
                    <a:pt x="245846" y="34048"/>
                  </a:moveTo>
                  <a:lnTo>
                    <a:pt x="243649" y="25107"/>
                  </a:lnTo>
                  <a:lnTo>
                    <a:pt x="233527" y="13042"/>
                  </a:lnTo>
                  <a:lnTo>
                    <a:pt x="217843" y="4178"/>
                  </a:lnTo>
                  <a:lnTo>
                    <a:pt x="200342" y="0"/>
                  </a:lnTo>
                  <a:lnTo>
                    <a:pt x="184759" y="1955"/>
                  </a:lnTo>
                  <a:lnTo>
                    <a:pt x="174840" y="6070"/>
                  </a:lnTo>
                  <a:lnTo>
                    <a:pt x="171246" y="11760"/>
                  </a:lnTo>
                  <a:lnTo>
                    <a:pt x="172377" y="22453"/>
                  </a:lnTo>
                  <a:lnTo>
                    <a:pt x="199390" y="52298"/>
                  </a:lnTo>
                  <a:lnTo>
                    <a:pt x="220649" y="55511"/>
                  </a:lnTo>
                  <a:lnTo>
                    <a:pt x="224155" y="54787"/>
                  </a:lnTo>
                  <a:lnTo>
                    <a:pt x="227698" y="54381"/>
                  </a:lnTo>
                  <a:lnTo>
                    <a:pt x="231038" y="53314"/>
                  </a:lnTo>
                  <a:lnTo>
                    <a:pt x="239229" y="48882"/>
                  </a:lnTo>
                  <a:lnTo>
                    <a:pt x="244271" y="42214"/>
                  </a:lnTo>
                  <a:lnTo>
                    <a:pt x="245846" y="34048"/>
                  </a:lnTo>
                  <a:close/>
                </a:path>
              </a:pathLst>
            </a:custGeom>
            <a:solidFill>
              <a:srgbClr val="FF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951350" y="10679613"/>
              <a:ext cx="29209" cy="12700"/>
            </a:xfrm>
            <a:custGeom>
              <a:avLst/>
              <a:gdLst/>
              <a:ahLst/>
              <a:cxnLst/>
              <a:rect l="l" t="t" r="r" b="b"/>
              <a:pathLst>
                <a:path w="29209" h="12700">
                  <a:moveTo>
                    <a:pt x="28604" y="12389"/>
                  </a:moveTo>
                  <a:lnTo>
                    <a:pt x="0" y="12389"/>
                  </a:lnTo>
                  <a:lnTo>
                    <a:pt x="4185" y="3364"/>
                  </a:lnTo>
                  <a:lnTo>
                    <a:pt x="3782" y="0"/>
                  </a:lnTo>
                  <a:lnTo>
                    <a:pt x="28604" y="12389"/>
                  </a:lnTo>
                  <a:close/>
                </a:path>
              </a:pathLst>
            </a:custGeom>
            <a:solidFill>
              <a:srgbClr val="F0B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836736" y="10409240"/>
              <a:ext cx="283845" cy="283210"/>
            </a:xfrm>
            <a:custGeom>
              <a:avLst/>
              <a:gdLst/>
              <a:ahLst/>
              <a:cxnLst/>
              <a:rect l="l" t="t" r="r" b="b"/>
              <a:pathLst>
                <a:path w="283844" h="283209">
                  <a:moveTo>
                    <a:pt x="283250" y="282761"/>
                  </a:moveTo>
                  <a:lnTo>
                    <a:pt x="114998" y="282761"/>
                  </a:lnTo>
                  <a:lnTo>
                    <a:pt x="78734" y="262167"/>
                  </a:lnTo>
                  <a:lnTo>
                    <a:pt x="40185" y="236513"/>
                  </a:lnTo>
                  <a:lnTo>
                    <a:pt x="8841" y="206079"/>
                  </a:lnTo>
                  <a:lnTo>
                    <a:pt x="0" y="172920"/>
                  </a:lnTo>
                  <a:lnTo>
                    <a:pt x="3981" y="154370"/>
                  </a:lnTo>
                  <a:lnTo>
                    <a:pt x="31123" y="103633"/>
                  </a:lnTo>
                  <a:lnTo>
                    <a:pt x="75033" y="59230"/>
                  </a:lnTo>
                  <a:lnTo>
                    <a:pt x="122077" y="28078"/>
                  </a:lnTo>
                  <a:lnTo>
                    <a:pt x="159442" y="12316"/>
                  </a:lnTo>
                  <a:lnTo>
                    <a:pt x="193026" y="3622"/>
                  </a:lnTo>
                  <a:lnTo>
                    <a:pt x="194400" y="3292"/>
                  </a:lnTo>
                  <a:lnTo>
                    <a:pt x="202451" y="3175"/>
                  </a:lnTo>
                  <a:lnTo>
                    <a:pt x="210633" y="1210"/>
                  </a:lnTo>
                  <a:lnTo>
                    <a:pt x="215542" y="3571"/>
                  </a:lnTo>
                  <a:lnTo>
                    <a:pt x="238349" y="13885"/>
                  </a:lnTo>
                  <a:lnTo>
                    <a:pt x="249463" y="19773"/>
                  </a:lnTo>
                  <a:lnTo>
                    <a:pt x="259428" y="26915"/>
                  </a:lnTo>
                  <a:lnTo>
                    <a:pt x="272209" y="35159"/>
                  </a:lnTo>
                  <a:lnTo>
                    <a:pt x="283250" y="40930"/>
                  </a:lnTo>
                  <a:lnTo>
                    <a:pt x="283250" y="282761"/>
                  </a:lnTo>
                  <a:close/>
                </a:path>
                <a:path w="283844" h="283209">
                  <a:moveTo>
                    <a:pt x="210633" y="1210"/>
                  </a:moveTo>
                  <a:lnTo>
                    <a:pt x="202451" y="3175"/>
                  </a:lnTo>
                  <a:lnTo>
                    <a:pt x="208115" y="0"/>
                  </a:lnTo>
                  <a:lnTo>
                    <a:pt x="210633" y="1210"/>
                  </a:lnTo>
                  <a:close/>
                </a:path>
              </a:pathLst>
            </a:custGeom>
            <a:solidFill>
              <a:srgbClr val="EE25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029601" y="10408740"/>
              <a:ext cx="90805" cy="283845"/>
            </a:xfrm>
            <a:custGeom>
              <a:avLst/>
              <a:gdLst/>
              <a:ahLst/>
              <a:cxnLst/>
              <a:rect l="l" t="t" r="r" b="b"/>
              <a:pathLst>
                <a:path w="90805" h="283845">
                  <a:moveTo>
                    <a:pt x="90383" y="283262"/>
                  </a:moveTo>
                  <a:lnTo>
                    <a:pt x="82545" y="283262"/>
                  </a:lnTo>
                  <a:lnTo>
                    <a:pt x="90383" y="272918"/>
                  </a:lnTo>
                  <a:lnTo>
                    <a:pt x="90383" y="283262"/>
                  </a:lnTo>
                  <a:close/>
                </a:path>
                <a:path w="90805" h="283845">
                  <a:moveTo>
                    <a:pt x="90383" y="71572"/>
                  </a:moveTo>
                  <a:lnTo>
                    <a:pt x="79236" y="47524"/>
                  </a:lnTo>
                  <a:lnTo>
                    <a:pt x="47507" y="17096"/>
                  </a:lnTo>
                  <a:lnTo>
                    <a:pt x="0" y="5070"/>
                  </a:lnTo>
                  <a:lnTo>
                    <a:pt x="1589" y="4453"/>
                  </a:lnTo>
                  <a:lnTo>
                    <a:pt x="3121" y="3602"/>
                  </a:lnTo>
                  <a:lnTo>
                    <a:pt x="4394" y="3297"/>
                  </a:lnTo>
                  <a:lnTo>
                    <a:pt x="37820" y="0"/>
                  </a:lnTo>
                  <a:lnTo>
                    <a:pt x="69324" y="3809"/>
                  </a:lnTo>
                  <a:lnTo>
                    <a:pt x="90383" y="11176"/>
                  </a:lnTo>
                  <a:lnTo>
                    <a:pt x="90383" y="71572"/>
                  </a:lnTo>
                  <a:close/>
                </a:path>
              </a:pathLst>
            </a:custGeom>
            <a:solidFill>
              <a:srgbClr val="C819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995411" y="10566663"/>
              <a:ext cx="101819" cy="9396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81260" y="10510198"/>
              <a:ext cx="76825" cy="7287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4974113" y="10443794"/>
              <a:ext cx="146050" cy="74295"/>
            </a:xfrm>
            <a:custGeom>
              <a:avLst/>
              <a:gdLst/>
              <a:ahLst/>
              <a:cxnLst/>
              <a:rect l="l" t="t" r="r" b="b"/>
              <a:pathLst>
                <a:path w="146050" h="74295">
                  <a:moveTo>
                    <a:pt x="51092" y="19367"/>
                  </a:moveTo>
                  <a:lnTo>
                    <a:pt x="50190" y="12255"/>
                  </a:lnTo>
                  <a:lnTo>
                    <a:pt x="46113" y="6070"/>
                  </a:lnTo>
                  <a:lnTo>
                    <a:pt x="39382" y="1866"/>
                  </a:lnTo>
                  <a:lnTo>
                    <a:pt x="30810" y="0"/>
                  </a:lnTo>
                  <a:lnTo>
                    <a:pt x="21221" y="838"/>
                  </a:lnTo>
                  <a:lnTo>
                    <a:pt x="18046" y="1854"/>
                  </a:lnTo>
                  <a:lnTo>
                    <a:pt x="9004" y="6604"/>
                  </a:lnTo>
                  <a:lnTo>
                    <a:pt x="2832" y="12966"/>
                  </a:lnTo>
                  <a:lnTo>
                    <a:pt x="0" y="20243"/>
                  </a:lnTo>
                  <a:lnTo>
                    <a:pt x="977" y="27736"/>
                  </a:lnTo>
                  <a:lnTo>
                    <a:pt x="6134" y="34442"/>
                  </a:lnTo>
                  <a:lnTo>
                    <a:pt x="14262" y="38849"/>
                  </a:lnTo>
                  <a:lnTo>
                    <a:pt x="23825" y="40424"/>
                  </a:lnTo>
                  <a:lnTo>
                    <a:pt x="33274" y="38646"/>
                  </a:lnTo>
                  <a:lnTo>
                    <a:pt x="35598" y="37528"/>
                  </a:lnTo>
                  <a:lnTo>
                    <a:pt x="43649" y="32270"/>
                  </a:lnTo>
                  <a:lnTo>
                    <a:pt x="48869" y="26136"/>
                  </a:lnTo>
                  <a:lnTo>
                    <a:pt x="51092" y="19367"/>
                  </a:lnTo>
                  <a:close/>
                </a:path>
                <a:path w="146050" h="74295">
                  <a:moveTo>
                    <a:pt x="145872" y="14058"/>
                  </a:moveTo>
                  <a:lnTo>
                    <a:pt x="142290" y="12598"/>
                  </a:lnTo>
                  <a:lnTo>
                    <a:pt x="122161" y="14516"/>
                  </a:lnTo>
                  <a:lnTo>
                    <a:pt x="110566" y="32258"/>
                  </a:lnTo>
                  <a:lnTo>
                    <a:pt x="110845" y="42938"/>
                  </a:lnTo>
                  <a:lnTo>
                    <a:pt x="139573" y="72517"/>
                  </a:lnTo>
                  <a:lnTo>
                    <a:pt x="145872" y="74256"/>
                  </a:lnTo>
                  <a:lnTo>
                    <a:pt x="145872" y="14058"/>
                  </a:lnTo>
                  <a:close/>
                </a:path>
              </a:pathLst>
            </a:custGeom>
            <a:solidFill>
              <a:srgbClr val="FF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756315" y="0"/>
              <a:ext cx="207010" cy="13335"/>
            </a:xfrm>
            <a:custGeom>
              <a:avLst/>
              <a:gdLst/>
              <a:ahLst/>
              <a:cxnLst/>
              <a:rect l="l" t="t" r="r" b="b"/>
              <a:pathLst>
                <a:path w="207009" h="13335">
                  <a:moveTo>
                    <a:pt x="58826" y="0"/>
                  </a:moveTo>
                  <a:lnTo>
                    <a:pt x="0" y="0"/>
                  </a:lnTo>
                  <a:lnTo>
                    <a:pt x="315" y="723"/>
                  </a:lnTo>
                  <a:lnTo>
                    <a:pt x="8056" y="5136"/>
                  </a:lnTo>
                  <a:lnTo>
                    <a:pt x="35276" y="6409"/>
                  </a:lnTo>
                  <a:lnTo>
                    <a:pt x="58826" y="0"/>
                  </a:lnTo>
                  <a:close/>
                </a:path>
                <a:path w="207009" h="13335">
                  <a:moveTo>
                    <a:pt x="206635" y="0"/>
                  </a:moveTo>
                  <a:lnTo>
                    <a:pt x="142782" y="0"/>
                  </a:lnTo>
                  <a:lnTo>
                    <a:pt x="144638" y="5466"/>
                  </a:lnTo>
                  <a:lnTo>
                    <a:pt x="152836" y="13200"/>
                  </a:lnTo>
                  <a:lnTo>
                    <a:pt x="170544" y="13337"/>
                  </a:lnTo>
                  <a:lnTo>
                    <a:pt x="204164" y="1424"/>
                  </a:lnTo>
                  <a:lnTo>
                    <a:pt x="206635" y="0"/>
                  </a:lnTo>
                  <a:close/>
                </a:path>
              </a:pathLst>
            </a:custGeom>
            <a:solidFill>
              <a:srgbClr val="F8A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6738076"/>
              <a:ext cx="14926316" cy="395392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68065" y="0"/>
              <a:ext cx="7451920" cy="195574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08551" y="8038961"/>
              <a:ext cx="1241640" cy="155952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12854" y="8038956"/>
              <a:ext cx="1551146" cy="1551146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1572249" y="9741819"/>
            <a:ext cx="314706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Low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carbon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meals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at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least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38%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lower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carbon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emissions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than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average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meal.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Learn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more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this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calculation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at </a:t>
            </a:r>
            <a:r>
              <a:rPr sz="1100" b="1" spc="-10" dirty="0">
                <a:solidFill>
                  <a:srgbClr val="231F20"/>
                </a:solidFill>
                <a:latin typeface="Arial"/>
                <a:cs typeface="Arial"/>
                <a:hlinkClick r:id="rId15"/>
              </a:rPr>
              <a:t>www.eatcoolfood.org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960403" y="9713617"/>
            <a:ext cx="7947659" cy="675005"/>
            <a:chOff x="960403" y="9713617"/>
            <a:chExt cx="7947659" cy="675005"/>
          </a:xfrm>
        </p:grpSpPr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0403" y="9713617"/>
              <a:ext cx="485246" cy="67483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255102" y="9780005"/>
              <a:ext cx="0" cy="549275"/>
            </a:xfrm>
            <a:custGeom>
              <a:avLst/>
              <a:gdLst/>
              <a:ahLst/>
              <a:cxnLst/>
              <a:rect l="l" t="t" r="r" b="b"/>
              <a:pathLst>
                <a:path h="549275">
                  <a:moveTo>
                    <a:pt x="0" y="0"/>
                  </a:moveTo>
                  <a:lnTo>
                    <a:pt x="0" y="54894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39669" y="9797324"/>
              <a:ext cx="233033" cy="23445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11177" y="9796979"/>
              <a:ext cx="233199" cy="23481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682874" y="9785314"/>
              <a:ext cx="224604" cy="24527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39560" y="10084799"/>
              <a:ext cx="233225" cy="226394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5372290" y="9764001"/>
            <a:ext cx="448945" cy="40068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275"/>
              </a:spcBef>
            </a:pPr>
            <a:r>
              <a:rPr sz="1300" b="1" spc="-35" dirty="0">
                <a:solidFill>
                  <a:srgbClr val="231F20"/>
                </a:solidFill>
                <a:latin typeface="Arial"/>
                <a:cs typeface="Arial"/>
              </a:rPr>
              <a:t>Menu </a:t>
            </a:r>
            <a:r>
              <a:rPr sz="1300" b="1" spc="-20" dirty="0">
                <a:solidFill>
                  <a:srgbClr val="231F20"/>
                </a:solidFill>
                <a:latin typeface="Arial"/>
                <a:cs typeface="Arial"/>
              </a:rPr>
              <a:t>Key:</a:t>
            </a:r>
            <a:endParaRPr sz="13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02684" y="9737449"/>
            <a:ext cx="897890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Plant</a:t>
            </a:r>
            <a:r>
              <a:rPr sz="1300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Arial"/>
                <a:cs typeface="Arial"/>
              </a:rPr>
              <a:t>Based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Boosted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45" name="object 4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311159" y="10083721"/>
            <a:ext cx="227482" cy="227469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7568531" y="9737449"/>
            <a:ext cx="899160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">
              <a:lnSpc>
                <a:spcPct val="141000"/>
              </a:lnSpc>
              <a:spcBef>
                <a:spcPts val="100"/>
              </a:spcBef>
            </a:pP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Vegetarian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Low</a:t>
            </a:r>
            <a:r>
              <a:rPr sz="1300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Arial"/>
                <a:cs typeface="Arial"/>
              </a:rPr>
              <a:t>Carbon</a:t>
            </a:r>
            <a:endParaRPr sz="13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928267" y="9737449"/>
            <a:ext cx="2557780" cy="294953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At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least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3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5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Arial"/>
                <a:cs typeface="Arial"/>
              </a:rPr>
              <a:t>day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1898994" y="-267"/>
            <a:ext cx="13221335" cy="10692765"/>
            <a:chOff x="1898994" y="-267"/>
            <a:chExt cx="13221335" cy="10692765"/>
          </a:xfrm>
        </p:grpSpPr>
        <p:pic>
          <p:nvPicPr>
            <p:cNvPr id="50" name="object 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417559" y="8797486"/>
              <a:ext cx="804783" cy="79293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65437" y="8575721"/>
              <a:ext cx="835240" cy="96401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537847" y="-267"/>
              <a:ext cx="2582138" cy="299576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898994" y="249675"/>
              <a:ext cx="4728210" cy="1863089"/>
            </a:xfrm>
            <a:custGeom>
              <a:avLst/>
              <a:gdLst/>
              <a:ahLst/>
              <a:cxnLst/>
              <a:rect l="l" t="t" r="r" b="b"/>
              <a:pathLst>
                <a:path w="4728209" h="1863089">
                  <a:moveTo>
                    <a:pt x="4728210" y="0"/>
                  </a:moveTo>
                  <a:lnTo>
                    <a:pt x="0" y="743343"/>
                  </a:lnTo>
                  <a:lnTo>
                    <a:pt x="0" y="1862467"/>
                  </a:lnTo>
                  <a:lnTo>
                    <a:pt x="4728210" y="1119111"/>
                  </a:lnTo>
                  <a:lnTo>
                    <a:pt x="4280877" y="629881"/>
                  </a:lnTo>
                  <a:lnTo>
                    <a:pt x="4728210" y="0"/>
                  </a:lnTo>
                  <a:close/>
                </a:path>
              </a:pathLst>
            </a:custGeom>
            <a:solidFill>
              <a:srgbClr val="F15A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11980" y="578285"/>
              <a:ext cx="3748874" cy="120041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841511" y="10141810"/>
              <a:ext cx="1547907" cy="550192"/>
            </a:xfrm>
            <a:prstGeom prst="rect">
              <a:avLst/>
            </a:prstGeom>
          </p:spPr>
        </p:pic>
      </p:grpSp>
      <p:graphicFrame>
        <p:nvGraphicFramePr>
          <p:cNvPr id="56" name="object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955219"/>
              </p:ext>
            </p:extLst>
          </p:nvPr>
        </p:nvGraphicFramePr>
        <p:xfrm>
          <a:off x="671093" y="2628277"/>
          <a:ext cx="13827125" cy="41325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014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Plant Power Curry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Rice</a:t>
                      </a: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Creamy Macaroni Cheese &amp; Homemade Garlic Bread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Root Veg &amp; Sage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Wellington, Potatoes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Carrots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Cajun Quorn Burger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Potato Wedges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Roasted Veggie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Bean Taco</a:t>
                      </a: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14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Yaki Noodles</a:t>
                      </a:r>
                    </a:p>
                  </a:txBody>
                  <a:tcPr marL="0" marR="0" marT="48895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Lamb Spaghetti Bolognese &amp; Homemade Garlic Bread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Roast Chicken Fillet or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Thigh with Roast Potatoes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Gravy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Grilled Chicken Katsu Burger &amp; Potato Wedges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 Fingers or Mini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Breaded Fish with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Chips &amp; Ketchup</a:t>
                      </a: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Sweetcorn &amp; Roasted Courgette</a:t>
                      </a: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Carrots &amp; Herby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Green Beans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Peas &amp; Roast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Parsnip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Mexican Sweetcorn &amp; Roasted Butternut Squash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Baked Beans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Peas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Vanilla &amp; Peach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Sponge</a:t>
                      </a: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Marble Cake</a:t>
                      </a:r>
                    </a:p>
                  </a:txBody>
                  <a:tcPr marL="0" marR="0" marT="742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Apple Crumble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Custard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Yoghurt Bar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Toppings</a:t>
                      </a:r>
                    </a:p>
                  </a:txBody>
                  <a:tcPr marL="0" marR="0" marT="742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Gingerbread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Cookie</a:t>
                      </a:r>
                    </a:p>
                  </a:txBody>
                  <a:tcPr marL="0" marR="0" marT="74295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7" name="object 5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857961" y="3227648"/>
            <a:ext cx="233033" cy="234453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146860" y="3215640"/>
            <a:ext cx="224604" cy="245275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727947" y="3227303"/>
            <a:ext cx="233199" cy="234810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204945" y="3481303"/>
            <a:ext cx="233199" cy="234810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493936" y="3469640"/>
            <a:ext cx="224604" cy="245275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774241" y="3488645"/>
            <a:ext cx="227482" cy="227469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0245504" y="3227303"/>
            <a:ext cx="233199" cy="234810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2893075" y="3191649"/>
            <a:ext cx="233033" cy="234453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3181973" y="3179640"/>
            <a:ext cx="224604" cy="245275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828956" y="4133885"/>
            <a:ext cx="233199" cy="234810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2117947" y="4122222"/>
            <a:ext cx="224604" cy="245275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4695800" y="4435366"/>
            <a:ext cx="224604" cy="245287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973501" y="5536789"/>
            <a:ext cx="224604" cy="245287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732280" y="5536789"/>
            <a:ext cx="224604" cy="245287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491058" y="5536789"/>
            <a:ext cx="224604" cy="245287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0249838" y="5536789"/>
            <a:ext cx="224604" cy="245287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3008618" y="5536789"/>
            <a:ext cx="224604" cy="245287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2060732" y="6426754"/>
            <a:ext cx="224604" cy="245287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8421824" y="5984443"/>
            <a:ext cx="233033" cy="234453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4715244" y="6220238"/>
            <a:ext cx="233199" cy="234810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7510923" y="6443229"/>
            <a:ext cx="224604" cy="245287"/>
          </a:xfrm>
          <a:prstGeom prst="rect">
            <a:avLst/>
          </a:prstGeom>
        </p:spPr>
      </p:pic>
      <p:sp>
        <p:nvSpPr>
          <p:cNvPr id="81" name="object 81"/>
          <p:cNvSpPr/>
          <p:nvPr/>
        </p:nvSpPr>
        <p:spPr>
          <a:xfrm>
            <a:off x="7538260" y="1358001"/>
            <a:ext cx="6910705" cy="772795"/>
          </a:xfrm>
          <a:custGeom>
            <a:avLst/>
            <a:gdLst/>
            <a:ahLst/>
            <a:cxnLst/>
            <a:rect l="l" t="t" r="r" b="b"/>
            <a:pathLst>
              <a:path w="6910705" h="772794">
                <a:moveTo>
                  <a:pt x="6758254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620128"/>
                </a:lnTo>
                <a:lnTo>
                  <a:pt x="7769" y="668296"/>
                </a:lnTo>
                <a:lnTo>
                  <a:pt x="29405" y="710131"/>
                </a:lnTo>
                <a:lnTo>
                  <a:pt x="62396" y="743122"/>
                </a:lnTo>
                <a:lnTo>
                  <a:pt x="104231" y="764758"/>
                </a:lnTo>
                <a:lnTo>
                  <a:pt x="152400" y="772528"/>
                </a:lnTo>
                <a:lnTo>
                  <a:pt x="6758254" y="772528"/>
                </a:lnTo>
                <a:lnTo>
                  <a:pt x="6806422" y="764758"/>
                </a:lnTo>
                <a:lnTo>
                  <a:pt x="6848257" y="743122"/>
                </a:lnTo>
                <a:lnTo>
                  <a:pt x="6881248" y="710131"/>
                </a:lnTo>
                <a:lnTo>
                  <a:pt x="6902884" y="668296"/>
                </a:lnTo>
                <a:lnTo>
                  <a:pt x="6910654" y="620128"/>
                </a:lnTo>
                <a:lnTo>
                  <a:pt x="6910654" y="152400"/>
                </a:lnTo>
                <a:lnTo>
                  <a:pt x="6902884" y="104231"/>
                </a:lnTo>
                <a:lnTo>
                  <a:pt x="6881248" y="62396"/>
                </a:lnTo>
                <a:lnTo>
                  <a:pt x="6848257" y="29405"/>
                </a:lnTo>
                <a:lnTo>
                  <a:pt x="6806422" y="7769"/>
                </a:lnTo>
                <a:lnTo>
                  <a:pt x="6758254" y="0"/>
                </a:lnTo>
                <a:close/>
              </a:path>
            </a:pathLst>
          </a:custGeom>
          <a:solidFill>
            <a:srgbClr val="F15A2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2" name="object 82"/>
          <p:cNvSpPr txBox="1"/>
          <p:nvPr/>
        </p:nvSpPr>
        <p:spPr>
          <a:xfrm>
            <a:off x="7831560" y="1433199"/>
            <a:ext cx="6436226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500" b="1" spc="-60" dirty="0">
                <a:solidFill>
                  <a:srgbClr val="FFFFFF"/>
                </a:solidFill>
                <a:latin typeface="Gotham"/>
                <a:cs typeface="Gotham"/>
              </a:rPr>
              <a:t>W</a:t>
            </a:r>
            <a:r>
              <a:rPr sz="1500" b="1" spc="-60" dirty="0">
                <a:solidFill>
                  <a:srgbClr val="FFFFFF"/>
                </a:solidFill>
                <a:latin typeface="Gotham"/>
                <a:cs typeface="Gotham"/>
              </a:rPr>
              <a:t>eeks</a:t>
            </a:r>
            <a:r>
              <a:rPr sz="1500" b="1" spc="-35" dirty="0">
                <a:solidFill>
                  <a:srgbClr val="FFFFFF"/>
                </a:solidFill>
                <a:latin typeface="Gotham"/>
                <a:cs typeface="Gotham"/>
              </a:rPr>
              <a:t> Commencing: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 9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November 26         30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November 26       11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January 27	                        	                    1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st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February 27            22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nd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</a:t>
            </a:r>
            <a:r>
              <a:rPr lang="en-GB" sz="1500" b="1" spc="-35">
                <a:solidFill>
                  <a:srgbClr val="FFFFFF"/>
                </a:solidFill>
                <a:latin typeface="Gotham"/>
                <a:cs typeface="Gotham"/>
              </a:rPr>
              <a:t>February 27          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15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March 27</a:t>
            </a:r>
            <a:endParaRPr sz="1500" dirty="0">
              <a:latin typeface="Gotham"/>
              <a:cs typeface="Gotham"/>
            </a:endParaRPr>
          </a:p>
        </p:txBody>
      </p:sp>
      <p:pic>
        <p:nvPicPr>
          <p:cNvPr id="84" name="object 79">
            <a:extLst>
              <a:ext uri="{FF2B5EF4-FFF2-40B4-BE49-F238E27FC236}">
                <a16:creationId xmlns:a16="http://schemas.microsoft.com/office/drawing/2014/main" id="{860816AC-E5E9-C643-0F8A-B295DC00D3D1}"/>
              </a:ext>
            </a:extLst>
          </p:cNvPr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0245504" y="6476710"/>
            <a:ext cx="233199" cy="234810"/>
          </a:xfrm>
          <a:prstGeom prst="rect">
            <a:avLst/>
          </a:prstGeom>
        </p:spPr>
      </p:pic>
      <p:pic>
        <p:nvPicPr>
          <p:cNvPr id="86" name="object 79">
            <a:extLst>
              <a:ext uri="{FF2B5EF4-FFF2-40B4-BE49-F238E27FC236}">
                <a16:creationId xmlns:a16="http://schemas.microsoft.com/office/drawing/2014/main" id="{117AA815-2853-F72A-0C86-1522295C6395}"/>
              </a:ext>
            </a:extLst>
          </p:cNvPr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808779" y="6455048"/>
            <a:ext cx="233199" cy="234810"/>
          </a:xfrm>
          <a:prstGeom prst="rect">
            <a:avLst/>
          </a:prstGeom>
        </p:spPr>
      </p:pic>
      <p:pic>
        <p:nvPicPr>
          <p:cNvPr id="88" name="object 79">
            <a:extLst>
              <a:ext uri="{FF2B5EF4-FFF2-40B4-BE49-F238E27FC236}">
                <a16:creationId xmlns:a16="http://schemas.microsoft.com/office/drawing/2014/main" id="{BE304E2A-F1D0-2185-CEFC-3A87C921BEB1}"/>
              </a:ext>
            </a:extLst>
          </p:cNvPr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8188625" y="6234150"/>
            <a:ext cx="233199" cy="234810"/>
          </a:xfrm>
          <a:prstGeom prst="rect">
            <a:avLst/>
          </a:prstGeom>
        </p:spPr>
      </p:pic>
      <p:pic>
        <p:nvPicPr>
          <p:cNvPr id="90" name="object 78">
            <a:extLst>
              <a:ext uri="{FF2B5EF4-FFF2-40B4-BE49-F238E27FC236}">
                <a16:creationId xmlns:a16="http://schemas.microsoft.com/office/drawing/2014/main" id="{C5FAE94E-8ABE-5FFA-B9CC-0D757C51B0FE}"/>
              </a:ext>
            </a:extLst>
          </p:cNvPr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3035452" y="6455226"/>
            <a:ext cx="233033" cy="234453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5A01B1F4-077B-B3F0-1A19-22AD77D4662B}"/>
              </a:ext>
            </a:extLst>
          </p:cNvPr>
          <p:cNvSpPr txBox="1"/>
          <p:nvPr/>
        </p:nvSpPr>
        <p:spPr>
          <a:xfrm>
            <a:off x="6527529" y="260355"/>
            <a:ext cx="1794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 JOSEPH’S CATHOLIC</a:t>
            </a:r>
          </a:p>
          <a:p>
            <a:r>
              <a:rPr lang="en-GB" b="1" dirty="0"/>
              <a:t>PRIMARY</a:t>
            </a:r>
          </a:p>
          <a:p>
            <a:r>
              <a:rPr lang="en-GB" b="1" dirty="0"/>
              <a:t>SCHOOL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5120619" cy="10692765"/>
            <a:chOff x="0" y="0"/>
            <a:chExt cx="15120619" cy="10692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5120010" cy="55761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556427"/>
              <a:ext cx="15119997" cy="399002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8282320"/>
              <a:ext cx="15119985" cy="1968500"/>
            </a:xfrm>
            <a:custGeom>
              <a:avLst/>
              <a:gdLst/>
              <a:ahLst/>
              <a:cxnLst/>
              <a:rect l="l" t="t" r="r" b="b"/>
              <a:pathLst>
                <a:path w="15119985" h="1968500">
                  <a:moveTo>
                    <a:pt x="4027212" y="596899"/>
                  </a:moveTo>
                  <a:lnTo>
                    <a:pt x="0" y="596899"/>
                  </a:lnTo>
                  <a:lnTo>
                    <a:pt x="0" y="1968499"/>
                  </a:lnTo>
                  <a:lnTo>
                    <a:pt x="15119985" y="1968499"/>
                  </a:lnTo>
                  <a:lnTo>
                    <a:pt x="15119985" y="723899"/>
                  </a:lnTo>
                  <a:lnTo>
                    <a:pt x="5159775" y="723899"/>
                  </a:lnTo>
                  <a:lnTo>
                    <a:pt x="5113883" y="711199"/>
                  </a:lnTo>
                  <a:lnTo>
                    <a:pt x="4978344" y="711199"/>
                  </a:lnTo>
                  <a:lnTo>
                    <a:pt x="4933855" y="698499"/>
                  </a:lnTo>
                  <a:lnTo>
                    <a:pt x="4802358" y="698499"/>
                  </a:lnTo>
                  <a:lnTo>
                    <a:pt x="4759160" y="685799"/>
                  </a:lnTo>
                  <a:lnTo>
                    <a:pt x="4673675" y="685799"/>
                  </a:lnTo>
                  <a:lnTo>
                    <a:pt x="4631374" y="673099"/>
                  </a:lnTo>
                  <a:lnTo>
                    <a:pt x="4547620" y="673099"/>
                  </a:lnTo>
                  <a:lnTo>
                    <a:pt x="4506154" y="660399"/>
                  </a:lnTo>
                  <a:lnTo>
                    <a:pt x="4424008" y="660399"/>
                  </a:lnTo>
                  <a:lnTo>
                    <a:pt x="4383314" y="647699"/>
                  </a:lnTo>
                  <a:lnTo>
                    <a:pt x="4342864" y="647699"/>
                  </a:lnTo>
                  <a:lnTo>
                    <a:pt x="4302651" y="634999"/>
                  </a:lnTo>
                  <a:lnTo>
                    <a:pt x="4222908" y="634999"/>
                  </a:lnTo>
                  <a:lnTo>
                    <a:pt x="4183364" y="622299"/>
                  </a:lnTo>
                  <a:lnTo>
                    <a:pt x="4144029" y="622299"/>
                  </a:lnTo>
                  <a:lnTo>
                    <a:pt x="4104897" y="609599"/>
                  </a:lnTo>
                  <a:lnTo>
                    <a:pt x="4065960" y="609599"/>
                  </a:lnTo>
                  <a:lnTo>
                    <a:pt x="4027212" y="596899"/>
                  </a:lnTo>
                  <a:close/>
                </a:path>
                <a:path w="15119985" h="1968500">
                  <a:moveTo>
                    <a:pt x="10236547" y="355599"/>
                  </a:moveTo>
                  <a:lnTo>
                    <a:pt x="8596368" y="355599"/>
                  </a:lnTo>
                  <a:lnTo>
                    <a:pt x="8518507" y="380999"/>
                  </a:lnTo>
                  <a:lnTo>
                    <a:pt x="8365040" y="406399"/>
                  </a:lnTo>
                  <a:lnTo>
                    <a:pt x="8289421" y="431799"/>
                  </a:lnTo>
                  <a:lnTo>
                    <a:pt x="8066933" y="469899"/>
                  </a:lnTo>
                  <a:lnTo>
                    <a:pt x="7304592" y="609599"/>
                  </a:lnTo>
                  <a:lnTo>
                    <a:pt x="7239246" y="609599"/>
                  </a:lnTo>
                  <a:lnTo>
                    <a:pt x="7110436" y="634999"/>
                  </a:lnTo>
                  <a:lnTo>
                    <a:pt x="7046959" y="634999"/>
                  </a:lnTo>
                  <a:lnTo>
                    <a:pt x="6984091" y="647699"/>
                  </a:lnTo>
                  <a:lnTo>
                    <a:pt x="6921825" y="647699"/>
                  </a:lnTo>
                  <a:lnTo>
                    <a:pt x="6799073" y="673099"/>
                  </a:lnTo>
                  <a:lnTo>
                    <a:pt x="6678646" y="673099"/>
                  </a:lnTo>
                  <a:lnTo>
                    <a:pt x="6619288" y="685799"/>
                  </a:lnTo>
                  <a:lnTo>
                    <a:pt x="6560491" y="685799"/>
                  </a:lnTo>
                  <a:lnTo>
                    <a:pt x="6502247" y="698499"/>
                  </a:lnTo>
                  <a:lnTo>
                    <a:pt x="6387395" y="698499"/>
                  </a:lnTo>
                  <a:lnTo>
                    <a:pt x="6330772" y="711199"/>
                  </a:lnTo>
                  <a:lnTo>
                    <a:pt x="6164034" y="711199"/>
                  </a:lnTo>
                  <a:lnTo>
                    <a:pt x="6109475" y="723899"/>
                  </a:lnTo>
                  <a:lnTo>
                    <a:pt x="15119985" y="723899"/>
                  </a:lnTo>
                  <a:lnTo>
                    <a:pt x="15119985" y="380999"/>
                  </a:lnTo>
                  <a:lnTo>
                    <a:pt x="10545088" y="380999"/>
                  </a:lnTo>
                  <a:lnTo>
                    <a:pt x="10494233" y="368299"/>
                  </a:lnTo>
                  <a:lnTo>
                    <a:pt x="10288456" y="368299"/>
                  </a:lnTo>
                  <a:lnTo>
                    <a:pt x="10236547" y="355599"/>
                  </a:lnTo>
                  <a:close/>
                </a:path>
                <a:path w="15119985" h="1968500">
                  <a:moveTo>
                    <a:pt x="3760678" y="558799"/>
                  </a:moveTo>
                  <a:lnTo>
                    <a:pt x="140248" y="558799"/>
                  </a:lnTo>
                  <a:lnTo>
                    <a:pt x="99342" y="571499"/>
                  </a:lnTo>
                  <a:lnTo>
                    <a:pt x="14307" y="596899"/>
                  </a:lnTo>
                  <a:lnTo>
                    <a:pt x="3950254" y="596899"/>
                  </a:lnTo>
                  <a:lnTo>
                    <a:pt x="3912031" y="584199"/>
                  </a:lnTo>
                  <a:lnTo>
                    <a:pt x="3873968" y="584199"/>
                  </a:lnTo>
                  <a:lnTo>
                    <a:pt x="3836060" y="571499"/>
                  </a:lnTo>
                  <a:lnTo>
                    <a:pt x="3798298" y="571499"/>
                  </a:lnTo>
                  <a:lnTo>
                    <a:pt x="3760678" y="558799"/>
                  </a:lnTo>
                  <a:close/>
                </a:path>
                <a:path w="15119985" h="1968500">
                  <a:moveTo>
                    <a:pt x="3354140" y="495299"/>
                  </a:moveTo>
                  <a:lnTo>
                    <a:pt x="414396" y="495299"/>
                  </a:lnTo>
                  <a:lnTo>
                    <a:pt x="336333" y="520699"/>
                  </a:lnTo>
                  <a:lnTo>
                    <a:pt x="297605" y="520699"/>
                  </a:lnTo>
                  <a:lnTo>
                    <a:pt x="180337" y="558799"/>
                  </a:lnTo>
                  <a:lnTo>
                    <a:pt x="3723190" y="558799"/>
                  </a:lnTo>
                  <a:lnTo>
                    <a:pt x="3685829" y="546099"/>
                  </a:lnTo>
                  <a:lnTo>
                    <a:pt x="3648588" y="546099"/>
                  </a:lnTo>
                  <a:lnTo>
                    <a:pt x="3354140" y="495299"/>
                  </a:lnTo>
                  <a:close/>
                </a:path>
                <a:path w="15119985" h="1968500">
                  <a:moveTo>
                    <a:pt x="3281243" y="482599"/>
                  </a:moveTo>
                  <a:lnTo>
                    <a:pt x="494543" y="482599"/>
                  </a:lnTo>
                  <a:lnTo>
                    <a:pt x="454113" y="495299"/>
                  </a:lnTo>
                  <a:lnTo>
                    <a:pt x="3317666" y="495299"/>
                  </a:lnTo>
                  <a:lnTo>
                    <a:pt x="3281243" y="482599"/>
                  </a:lnTo>
                  <a:close/>
                </a:path>
                <a:path w="15119985" h="1968500">
                  <a:moveTo>
                    <a:pt x="3208520" y="469899"/>
                  </a:moveTo>
                  <a:lnTo>
                    <a:pt x="578307" y="469899"/>
                  </a:lnTo>
                  <a:lnTo>
                    <a:pt x="535877" y="482599"/>
                  </a:lnTo>
                  <a:lnTo>
                    <a:pt x="3244863" y="482599"/>
                  </a:lnTo>
                  <a:lnTo>
                    <a:pt x="3208520" y="469899"/>
                  </a:lnTo>
                  <a:close/>
                </a:path>
                <a:path w="15119985" h="1968500">
                  <a:moveTo>
                    <a:pt x="3027120" y="444499"/>
                  </a:moveTo>
                  <a:lnTo>
                    <a:pt x="714081" y="444499"/>
                  </a:lnTo>
                  <a:lnTo>
                    <a:pt x="667217" y="457199"/>
                  </a:lnTo>
                  <a:lnTo>
                    <a:pt x="622023" y="469899"/>
                  </a:lnTo>
                  <a:lnTo>
                    <a:pt x="3172207" y="469899"/>
                  </a:lnTo>
                  <a:lnTo>
                    <a:pt x="3135918" y="457199"/>
                  </a:lnTo>
                  <a:lnTo>
                    <a:pt x="3063381" y="457199"/>
                  </a:lnTo>
                  <a:lnTo>
                    <a:pt x="3027120" y="444499"/>
                  </a:lnTo>
                  <a:close/>
                </a:path>
                <a:path w="15119985" h="1968500">
                  <a:moveTo>
                    <a:pt x="2954577" y="431799"/>
                  </a:moveTo>
                  <a:lnTo>
                    <a:pt x="813582" y="431799"/>
                  </a:lnTo>
                  <a:lnTo>
                    <a:pt x="762805" y="444499"/>
                  </a:lnTo>
                  <a:lnTo>
                    <a:pt x="2990854" y="444499"/>
                  </a:lnTo>
                  <a:lnTo>
                    <a:pt x="2954577" y="431799"/>
                  </a:lnTo>
                  <a:close/>
                </a:path>
                <a:path w="15119985" h="1968500">
                  <a:moveTo>
                    <a:pt x="2845609" y="419099"/>
                  </a:moveTo>
                  <a:lnTo>
                    <a:pt x="922058" y="419099"/>
                  </a:lnTo>
                  <a:lnTo>
                    <a:pt x="866603" y="431799"/>
                  </a:lnTo>
                  <a:lnTo>
                    <a:pt x="2881961" y="431799"/>
                  </a:lnTo>
                  <a:lnTo>
                    <a:pt x="2845609" y="419099"/>
                  </a:lnTo>
                  <a:close/>
                </a:path>
                <a:path w="15119985" h="1968500">
                  <a:moveTo>
                    <a:pt x="2736291" y="406399"/>
                  </a:moveTo>
                  <a:lnTo>
                    <a:pt x="1041040" y="406399"/>
                  </a:lnTo>
                  <a:lnTo>
                    <a:pt x="980140" y="419099"/>
                  </a:lnTo>
                  <a:lnTo>
                    <a:pt x="2772781" y="419099"/>
                  </a:lnTo>
                  <a:lnTo>
                    <a:pt x="2736291" y="406399"/>
                  </a:lnTo>
                  <a:close/>
                </a:path>
                <a:path w="15119985" h="1968500">
                  <a:moveTo>
                    <a:pt x="2626438" y="393699"/>
                  </a:moveTo>
                  <a:lnTo>
                    <a:pt x="1172058" y="393699"/>
                  </a:lnTo>
                  <a:lnTo>
                    <a:pt x="1104949" y="406399"/>
                  </a:lnTo>
                  <a:lnTo>
                    <a:pt x="2663126" y="406399"/>
                  </a:lnTo>
                  <a:lnTo>
                    <a:pt x="2626438" y="393699"/>
                  </a:lnTo>
                  <a:close/>
                </a:path>
                <a:path w="15119985" h="1968500">
                  <a:moveTo>
                    <a:pt x="2515862" y="380999"/>
                  </a:moveTo>
                  <a:lnTo>
                    <a:pt x="1286158" y="380999"/>
                  </a:lnTo>
                  <a:lnTo>
                    <a:pt x="1242560" y="393699"/>
                  </a:lnTo>
                  <a:lnTo>
                    <a:pt x="2552812" y="393699"/>
                  </a:lnTo>
                  <a:lnTo>
                    <a:pt x="2515862" y="380999"/>
                  </a:lnTo>
                  <a:close/>
                </a:path>
                <a:path w="15119985" h="1968500">
                  <a:moveTo>
                    <a:pt x="2366982" y="368299"/>
                  </a:moveTo>
                  <a:lnTo>
                    <a:pt x="1415094" y="368299"/>
                  </a:lnTo>
                  <a:lnTo>
                    <a:pt x="1372419" y="380999"/>
                  </a:lnTo>
                  <a:lnTo>
                    <a:pt x="2404378" y="380999"/>
                  </a:lnTo>
                  <a:lnTo>
                    <a:pt x="2366982" y="368299"/>
                  </a:lnTo>
                  <a:close/>
                </a:path>
                <a:path w="15119985" h="1968500">
                  <a:moveTo>
                    <a:pt x="13753097" y="50799"/>
                  </a:moveTo>
                  <a:lnTo>
                    <a:pt x="12452426" y="50799"/>
                  </a:lnTo>
                  <a:lnTo>
                    <a:pt x="12326911" y="88899"/>
                  </a:lnTo>
                  <a:lnTo>
                    <a:pt x="12285837" y="88899"/>
                  </a:lnTo>
                  <a:lnTo>
                    <a:pt x="11913877" y="203199"/>
                  </a:lnTo>
                  <a:lnTo>
                    <a:pt x="11781174" y="241299"/>
                  </a:lnTo>
                  <a:lnTo>
                    <a:pt x="11639613" y="279399"/>
                  </a:lnTo>
                  <a:lnTo>
                    <a:pt x="11538986" y="304799"/>
                  </a:lnTo>
                  <a:lnTo>
                    <a:pt x="11432423" y="330199"/>
                  </a:lnTo>
                  <a:lnTo>
                    <a:pt x="11376665" y="330199"/>
                  </a:lnTo>
                  <a:lnTo>
                    <a:pt x="11259698" y="355599"/>
                  </a:lnTo>
                  <a:lnTo>
                    <a:pt x="11215742" y="355599"/>
                  </a:lnTo>
                  <a:lnTo>
                    <a:pt x="11171152" y="368299"/>
                  </a:lnTo>
                  <a:lnTo>
                    <a:pt x="11080168" y="368299"/>
                  </a:lnTo>
                  <a:lnTo>
                    <a:pt x="11033824" y="380999"/>
                  </a:lnTo>
                  <a:lnTo>
                    <a:pt x="15119985" y="380999"/>
                  </a:lnTo>
                  <a:lnTo>
                    <a:pt x="15119985" y="177799"/>
                  </a:lnTo>
                  <a:lnTo>
                    <a:pt x="14949382" y="177799"/>
                  </a:lnTo>
                  <a:lnTo>
                    <a:pt x="14898172" y="165099"/>
                  </a:lnTo>
                  <a:lnTo>
                    <a:pt x="14795953" y="165099"/>
                  </a:lnTo>
                  <a:lnTo>
                    <a:pt x="14744959" y="152399"/>
                  </a:lnTo>
                  <a:lnTo>
                    <a:pt x="14643237" y="152399"/>
                  </a:lnTo>
                  <a:lnTo>
                    <a:pt x="14592524" y="139699"/>
                  </a:lnTo>
                  <a:lnTo>
                    <a:pt x="14541920" y="139699"/>
                  </a:lnTo>
                  <a:lnTo>
                    <a:pt x="14491433" y="126999"/>
                  </a:lnTo>
                  <a:lnTo>
                    <a:pt x="14390835" y="126999"/>
                  </a:lnTo>
                  <a:lnTo>
                    <a:pt x="14340741" y="114299"/>
                  </a:lnTo>
                  <a:lnTo>
                    <a:pt x="14290792" y="114299"/>
                  </a:lnTo>
                  <a:lnTo>
                    <a:pt x="14240996" y="101599"/>
                  </a:lnTo>
                  <a:lnTo>
                    <a:pt x="14141894" y="101599"/>
                  </a:lnTo>
                  <a:lnTo>
                    <a:pt x="13945854" y="76199"/>
                  </a:lnTo>
                  <a:lnTo>
                    <a:pt x="13897339" y="63499"/>
                  </a:lnTo>
                  <a:lnTo>
                    <a:pt x="13800953" y="63499"/>
                  </a:lnTo>
                  <a:lnTo>
                    <a:pt x="13753097" y="50799"/>
                  </a:lnTo>
                  <a:close/>
                </a:path>
                <a:path w="15119985" h="1968500">
                  <a:moveTo>
                    <a:pt x="2177941" y="355599"/>
                  </a:moveTo>
                  <a:lnTo>
                    <a:pt x="1582926" y="355599"/>
                  </a:lnTo>
                  <a:lnTo>
                    <a:pt x="1541385" y="368299"/>
                  </a:lnTo>
                  <a:lnTo>
                    <a:pt x="2216047" y="368299"/>
                  </a:lnTo>
                  <a:lnTo>
                    <a:pt x="2177941" y="355599"/>
                  </a:lnTo>
                  <a:close/>
                </a:path>
                <a:path w="15119985" h="1968500">
                  <a:moveTo>
                    <a:pt x="10080103" y="342899"/>
                  </a:moveTo>
                  <a:lnTo>
                    <a:pt x="8683509" y="342899"/>
                  </a:lnTo>
                  <a:lnTo>
                    <a:pt x="8639608" y="355599"/>
                  </a:lnTo>
                  <a:lnTo>
                    <a:pt x="10132345" y="355599"/>
                  </a:lnTo>
                  <a:lnTo>
                    <a:pt x="10080103" y="342899"/>
                  </a:lnTo>
                  <a:close/>
                </a:path>
                <a:path w="15119985" h="1968500">
                  <a:moveTo>
                    <a:pt x="9923108" y="330199"/>
                  </a:moveTo>
                  <a:lnTo>
                    <a:pt x="8773195" y="330199"/>
                  </a:lnTo>
                  <a:lnTo>
                    <a:pt x="8728046" y="342899"/>
                  </a:lnTo>
                  <a:lnTo>
                    <a:pt x="9975460" y="342899"/>
                  </a:lnTo>
                  <a:lnTo>
                    <a:pt x="9923108" y="330199"/>
                  </a:lnTo>
                  <a:close/>
                </a:path>
                <a:path w="15119985" h="1968500">
                  <a:moveTo>
                    <a:pt x="9714087" y="317499"/>
                  </a:moveTo>
                  <a:lnTo>
                    <a:pt x="8865229" y="317499"/>
                  </a:lnTo>
                  <a:lnTo>
                    <a:pt x="8818931" y="330199"/>
                  </a:lnTo>
                  <a:lnTo>
                    <a:pt x="9766235" y="330199"/>
                  </a:lnTo>
                  <a:lnTo>
                    <a:pt x="9714087" y="317499"/>
                  </a:lnTo>
                  <a:close/>
                </a:path>
                <a:path w="15119985" h="1968500">
                  <a:moveTo>
                    <a:pt x="9506878" y="304799"/>
                  </a:moveTo>
                  <a:lnTo>
                    <a:pt x="9007243" y="304799"/>
                  </a:lnTo>
                  <a:lnTo>
                    <a:pt x="8959409" y="317499"/>
                  </a:lnTo>
                  <a:lnTo>
                    <a:pt x="9558423" y="317499"/>
                  </a:lnTo>
                  <a:lnTo>
                    <a:pt x="9506878" y="304799"/>
                  </a:lnTo>
                  <a:close/>
                </a:path>
                <a:path w="15119985" h="1968500">
                  <a:moveTo>
                    <a:pt x="13517488" y="25399"/>
                  </a:moveTo>
                  <a:lnTo>
                    <a:pt x="12583481" y="25399"/>
                  </a:lnTo>
                  <a:lnTo>
                    <a:pt x="12495362" y="50799"/>
                  </a:lnTo>
                  <a:lnTo>
                    <a:pt x="13705476" y="50799"/>
                  </a:lnTo>
                  <a:lnTo>
                    <a:pt x="13658097" y="38099"/>
                  </a:lnTo>
                  <a:lnTo>
                    <a:pt x="13564095" y="38099"/>
                  </a:lnTo>
                  <a:lnTo>
                    <a:pt x="13517488" y="25399"/>
                  </a:lnTo>
                  <a:close/>
                </a:path>
                <a:path w="15119985" h="1968500">
                  <a:moveTo>
                    <a:pt x="13379325" y="12699"/>
                  </a:moveTo>
                  <a:lnTo>
                    <a:pt x="12675261" y="12699"/>
                  </a:lnTo>
                  <a:lnTo>
                    <a:pt x="12628863" y="25399"/>
                  </a:lnTo>
                  <a:lnTo>
                    <a:pt x="13425095" y="25399"/>
                  </a:lnTo>
                  <a:lnTo>
                    <a:pt x="13379325" y="12699"/>
                  </a:lnTo>
                  <a:close/>
                </a:path>
                <a:path w="15119985" h="1968500">
                  <a:moveTo>
                    <a:pt x="13155033" y="0"/>
                  </a:moveTo>
                  <a:lnTo>
                    <a:pt x="12821547" y="0"/>
                  </a:lnTo>
                  <a:lnTo>
                    <a:pt x="12771503" y="12699"/>
                  </a:lnTo>
                  <a:lnTo>
                    <a:pt x="13199259" y="12699"/>
                  </a:lnTo>
                  <a:lnTo>
                    <a:pt x="13155033" y="0"/>
                  </a:lnTo>
                  <a:close/>
                </a:path>
              </a:pathLst>
            </a:custGeom>
            <a:solidFill>
              <a:srgbClr val="7D47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45572" y="0"/>
              <a:ext cx="4074439" cy="79451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4330915" cy="812535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8504627"/>
              <a:ext cx="15119985" cy="2187575"/>
            </a:xfrm>
            <a:custGeom>
              <a:avLst/>
              <a:gdLst/>
              <a:ahLst/>
              <a:cxnLst/>
              <a:rect l="l" t="t" r="r" b="b"/>
              <a:pathLst>
                <a:path w="15119985" h="2187575">
                  <a:moveTo>
                    <a:pt x="15119985" y="0"/>
                  </a:moveTo>
                  <a:lnTo>
                    <a:pt x="15069484" y="11542"/>
                  </a:lnTo>
                  <a:lnTo>
                    <a:pt x="15021856" y="22703"/>
                  </a:lnTo>
                  <a:lnTo>
                    <a:pt x="14926785" y="45746"/>
                  </a:lnTo>
                  <a:lnTo>
                    <a:pt x="14831952" y="69719"/>
                  </a:lnTo>
                  <a:lnTo>
                    <a:pt x="14737350" y="94587"/>
                  </a:lnTo>
                  <a:lnTo>
                    <a:pt x="14642970" y="120314"/>
                  </a:lnTo>
                  <a:lnTo>
                    <a:pt x="14548804" y="146862"/>
                  </a:lnTo>
                  <a:lnTo>
                    <a:pt x="14454847" y="174196"/>
                  </a:lnTo>
                  <a:lnTo>
                    <a:pt x="14361088" y="202280"/>
                  </a:lnTo>
                  <a:lnTo>
                    <a:pt x="14267521" y="231077"/>
                  </a:lnTo>
                  <a:lnTo>
                    <a:pt x="14174138" y="260551"/>
                  </a:lnTo>
                  <a:lnTo>
                    <a:pt x="14080931" y="290666"/>
                  </a:lnTo>
                  <a:lnTo>
                    <a:pt x="13987892" y="321385"/>
                  </a:lnTo>
                  <a:lnTo>
                    <a:pt x="13895014" y="352672"/>
                  </a:lnTo>
                  <a:lnTo>
                    <a:pt x="13802289" y="384492"/>
                  </a:lnTo>
                  <a:lnTo>
                    <a:pt x="13663471" y="433139"/>
                  </a:lnTo>
                  <a:lnTo>
                    <a:pt x="13524953" y="482779"/>
                  </a:lnTo>
                  <a:lnTo>
                    <a:pt x="13386709" y="533289"/>
                  </a:lnTo>
                  <a:lnTo>
                    <a:pt x="13202765" y="601779"/>
                  </a:lnTo>
                  <a:lnTo>
                    <a:pt x="12973361" y="688819"/>
                  </a:lnTo>
                  <a:lnTo>
                    <a:pt x="12013587" y="1059340"/>
                  </a:lnTo>
                  <a:lnTo>
                    <a:pt x="11785306" y="1145693"/>
                  </a:lnTo>
                  <a:lnTo>
                    <a:pt x="11602571" y="1213444"/>
                  </a:lnTo>
                  <a:lnTo>
                    <a:pt x="11465416" y="1263288"/>
                  </a:lnTo>
                  <a:lnTo>
                    <a:pt x="11328143" y="1312168"/>
                  </a:lnTo>
                  <a:lnTo>
                    <a:pt x="11190724" y="1359959"/>
                  </a:lnTo>
                  <a:lnTo>
                    <a:pt x="11099019" y="1391155"/>
                  </a:lnTo>
                  <a:lnTo>
                    <a:pt x="11007229" y="1421777"/>
                  </a:lnTo>
                  <a:lnTo>
                    <a:pt x="10915349" y="1451789"/>
                  </a:lnTo>
                  <a:lnTo>
                    <a:pt x="10823369" y="1481153"/>
                  </a:lnTo>
                  <a:lnTo>
                    <a:pt x="10731282" y="1509835"/>
                  </a:lnTo>
                  <a:lnTo>
                    <a:pt x="10639080" y="1537798"/>
                  </a:lnTo>
                  <a:lnTo>
                    <a:pt x="10546756" y="1565005"/>
                  </a:lnTo>
                  <a:lnTo>
                    <a:pt x="10454301" y="1591420"/>
                  </a:lnTo>
                  <a:lnTo>
                    <a:pt x="10361708" y="1617007"/>
                  </a:lnTo>
                  <a:lnTo>
                    <a:pt x="10268970" y="1641730"/>
                  </a:lnTo>
                  <a:lnTo>
                    <a:pt x="10176078" y="1665553"/>
                  </a:lnTo>
                  <a:lnTo>
                    <a:pt x="10083025" y="1688438"/>
                  </a:lnTo>
                  <a:lnTo>
                    <a:pt x="9989803" y="1710350"/>
                  </a:lnTo>
                  <a:lnTo>
                    <a:pt x="9943126" y="1720930"/>
                  </a:lnTo>
                  <a:lnTo>
                    <a:pt x="9896404" y="1731253"/>
                  </a:lnTo>
                  <a:lnTo>
                    <a:pt x="9849636" y="1741315"/>
                  </a:lnTo>
                  <a:lnTo>
                    <a:pt x="9802821" y="1751111"/>
                  </a:lnTo>
                  <a:lnTo>
                    <a:pt x="9755958" y="1760636"/>
                  </a:lnTo>
                  <a:lnTo>
                    <a:pt x="9709045" y="1769886"/>
                  </a:lnTo>
                  <a:lnTo>
                    <a:pt x="9662083" y="1778857"/>
                  </a:lnTo>
                  <a:lnTo>
                    <a:pt x="9615069" y="1787543"/>
                  </a:lnTo>
                  <a:lnTo>
                    <a:pt x="9568004" y="1795941"/>
                  </a:lnTo>
                  <a:lnTo>
                    <a:pt x="9520886" y="1804046"/>
                  </a:lnTo>
                  <a:lnTo>
                    <a:pt x="9473714" y="1811853"/>
                  </a:lnTo>
                  <a:lnTo>
                    <a:pt x="9426487" y="1819358"/>
                  </a:lnTo>
                  <a:lnTo>
                    <a:pt x="9379204" y="1826557"/>
                  </a:lnTo>
                  <a:lnTo>
                    <a:pt x="9331864" y="1833444"/>
                  </a:lnTo>
                  <a:lnTo>
                    <a:pt x="9284467" y="1840015"/>
                  </a:lnTo>
                  <a:lnTo>
                    <a:pt x="9237010" y="1846265"/>
                  </a:lnTo>
                  <a:lnTo>
                    <a:pt x="9189495" y="1852191"/>
                  </a:lnTo>
                  <a:lnTo>
                    <a:pt x="9141918" y="1857788"/>
                  </a:lnTo>
                  <a:lnTo>
                    <a:pt x="9097086" y="1862798"/>
                  </a:lnTo>
                  <a:lnTo>
                    <a:pt x="9006938" y="1872258"/>
                  </a:lnTo>
                  <a:lnTo>
                    <a:pt x="8916155" y="1880983"/>
                  </a:lnTo>
                  <a:lnTo>
                    <a:pt x="8824753" y="1888985"/>
                  </a:lnTo>
                  <a:lnTo>
                    <a:pt x="8732745" y="1896277"/>
                  </a:lnTo>
                  <a:lnTo>
                    <a:pt x="8640145" y="1902873"/>
                  </a:lnTo>
                  <a:lnTo>
                    <a:pt x="8546967" y="1908786"/>
                  </a:lnTo>
                  <a:lnTo>
                    <a:pt x="8453225" y="1914027"/>
                  </a:lnTo>
                  <a:lnTo>
                    <a:pt x="8358934" y="1918612"/>
                  </a:lnTo>
                  <a:lnTo>
                    <a:pt x="8264107" y="1922552"/>
                  </a:lnTo>
                  <a:lnTo>
                    <a:pt x="8168759" y="1925860"/>
                  </a:lnTo>
                  <a:lnTo>
                    <a:pt x="8072904" y="1928551"/>
                  </a:lnTo>
                  <a:lnTo>
                    <a:pt x="7976555" y="1930635"/>
                  </a:lnTo>
                  <a:lnTo>
                    <a:pt x="7879727" y="1932128"/>
                  </a:lnTo>
                  <a:lnTo>
                    <a:pt x="7782434" y="1933042"/>
                  </a:lnTo>
                  <a:lnTo>
                    <a:pt x="7684690" y="1933389"/>
                  </a:lnTo>
                  <a:lnTo>
                    <a:pt x="7586509" y="1933183"/>
                  </a:lnTo>
                  <a:lnTo>
                    <a:pt x="7487905" y="1932437"/>
                  </a:lnTo>
                  <a:lnTo>
                    <a:pt x="7388893" y="1931165"/>
                  </a:lnTo>
                  <a:lnTo>
                    <a:pt x="7239639" y="1928296"/>
                  </a:lnTo>
                  <a:lnTo>
                    <a:pt x="7089544" y="1924314"/>
                  </a:lnTo>
                  <a:lnTo>
                    <a:pt x="6938656" y="1919264"/>
                  </a:lnTo>
                  <a:lnTo>
                    <a:pt x="6787022" y="1913190"/>
                  </a:lnTo>
                  <a:lnTo>
                    <a:pt x="6634691" y="1906135"/>
                  </a:lnTo>
                  <a:lnTo>
                    <a:pt x="6481709" y="1898144"/>
                  </a:lnTo>
                  <a:lnTo>
                    <a:pt x="6328125" y="1889260"/>
                  </a:lnTo>
                  <a:lnTo>
                    <a:pt x="6173985" y="1879528"/>
                  </a:lnTo>
                  <a:lnTo>
                    <a:pt x="5967684" y="1865308"/>
                  </a:lnTo>
                  <a:lnTo>
                    <a:pt x="5760592" y="1849763"/>
                  </a:lnTo>
                  <a:lnTo>
                    <a:pt x="5552823" y="1832996"/>
                  </a:lnTo>
                  <a:lnTo>
                    <a:pt x="5344490" y="1815113"/>
                  </a:lnTo>
                  <a:lnTo>
                    <a:pt x="5083450" y="1791346"/>
                  </a:lnTo>
                  <a:lnTo>
                    <a:pt x="4821924" y="1766201"/>
                  </a:lnTo>
                  <a:lnTo>
                    <a:pt x="4507760" y="1734495"/>
                  </a:lnTo>
                  <a:lnTo>
                    <a:pt x="4088937" y="1690196"/>
                  </a:lnTo>
                  <a:lnTo>
                    <a:pt x="2076666" y="1467529"/>
                  </a:lnTo>
                  <a:lnTo>
                    <a:pt x="1676010" y="1426096"/>
                  </a:lnTo>
                  <a:lnTo>
                    <a:pt x="1379532" y="1397178"/>
                  </a:lnTo>
                  <a:lnTo>
                    <a:pt x="1135401" y="1374776"/>
                  </a:lnTo>
                  <a:lnTo>
                    <a:pt x="894172" y="1354134"/>
                  </a:lnTo>
                  <a:lnTo>
                    <a:pt x="703427" y="1339024"/>
                  </a:lnTo>
                  <a:lnTo>
                    <a:pt x="405995" y="1317089"/>
                  </a:lnTo>
                  <a:lnTo>
                    <a:pt x="199305" y="1300654"/>
                  </a:lnTo>
                  <a:lnTo>
                    <a:pt x="0" y="1283574"/>
                  </a:lnTo>
                  <a:lnTo>
                    <a:pt x="0" y="2187376"/>
                  </a:lnTo>
                  <a:lnTo>
                    <a:pt x="15119985" y="2187376"/>
                  </a:lnTo>
                  <a:lnTo>
                    <a:pt x="15119985" y="0"/>
                  </a:lnTo>
                  <a:close/>
                </a:path>
              </a:pathLst>
            </a:custGeom>
            <a:solidFill>
              <a:srgbClr val="D0B5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873454" y="9432587"/>
              <a:ext cx="6247130" cy="1259840"/>
            </a:xfrm>
            <a:custGeom>
              <a:avLst/>
              <a:gdLst/>
              <a:ahLst/>
              <a:cxnLst/>
              <a:rect l="l" t="t" r="r" b="b"/>
              <a:pathLst>
                <a:path w="6247130" h="1259840">
                  <a:moveTo>
                    <a:pt x="6246531" y="0"/>
                  </a:moveTo>
                  <a:lnTo>
                    <a:pt x="4297202" y="10661"/>
                  </a:lnTo>
                  <a:lnTo>
                    <a:pt x="2923294" y="156913"/>
                  </a:lnTo>
                  <a:lnTo>
                    <a:pt x="1613512" y="566413"/>
                  </a:lnTo>
                  <a:lnTo>
                    <a:pt x="0" y="1259415"/>
                  </a:lnTo>
                  <a:lnTo>
                    <a:pt x="6246531" y="1259415"/>
                  </a:lnTo>
                  <a:lnTo>
                    <a:pt x="6246531" y="0"/>
                  </a:lnTo>
                  <a:close/>
                </a:path>
              </a:pathLst>
            </a:custGeom>
            <a:solidFill>
              <a:srgbClr val="DA8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9432377"/>
              <a:ext cx="9761855" cy="1259840"/>
            </a:xfrm>
            <a:custGeom>
              <a:avLst/>
              <a:gdLst/>
              <a:ahLst/>
              <a:cxnLst/>
              <a:rect l="l" t="t" r="r" b="b"/>
              <a:pathLst>
                <a:path w="9761855" h="1259840">
                  <a:moveTo>
                    <a:pt x="0" y="0"/>
                  </a:moveTo>
                  <a:lnTo>
                    <a:pt x="0" y="1259626"/>
                  </a:lnTo>
                  <a:lnTo>
                    <a:pt x="9761456" y="1259626"/>
                  </a:lnTo>
                  <a:lnTo>
                    <a:pt x="7255452" y="566624"/>
                  </a:lnTo>
                  <a:lnTo>
                    <a:pt x="5221187" y="157123"/>
                  </a:lnTo>
                  <a:lnTo>
                    <a:pt x="3087328" y="108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7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521984" y="10464308"/>
              <a:ext cx="365015" cy="22812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551230" y="10346037"/>
              <a:ext cx="336550" cy="270510"/>
            </a:xfrm>
            <a:custGeom>
              <a:avLst/>
              <a:gdLst/>
              <a:ahLst/>
              <a:cxnLst/>
              <a:rect l="l" t="t" r="r" b="b"/>
              <a:pathLst>
                <a:path w="336550" h="270509">
                  <a:moveTo>
                    <a:pt x="38047" y="269985"/>
                  </a:moveTo>
                  <a:lnTo>
                    <a:pt x="8094" y="224527"/>
                  </a:lnTo>
                  <a:lnTo>
                    <a:pt x="3799" y="185457"/>
                  </a:lnTo>
                  <a:lnTo>
                    <a:pt x="1934" y="141393"/>
                  </a:lnTo>
                  <a:lnTo>
                    <a:pt x="210" y="119347"/>
                  </a:lnTo>
                  <a:lnTo>
                    <a:pt x="10678" y="70899"/>
                  </a:lnTo>
                  <a:lnTo>
                    <a:pt x="36842" y="39306"/>
                  </a:lnTo>
                  <a:lnTo>
                    <a:pt x="54831" y="20879"/>
                  </a:lnTo>
                  <a:lnTo>
                    <a:pt x="61364" y="15342"/>
                  </a:lnTo>
                  <a:lnTo>
                    <a:pt x="77121" y="6243"/>
                  </a:lnTo>
                  <a:lnTo>
                    <a:pt x="93254" y="1554"/>
                  </a:lnTo>
                  <a:lnTo>
                    <a:pt x="110123" y="0"/>
                  </a:lnTo>
                  <a:lnTo>
                    <a:pt x="128086" y="303"/>
                  </a:lnTo>
                  <a:lnTo>
                    <a:pt x="176475" y="8557"/>
                  </a:lnTo>
                  <a:lnTo>
                    <a:pt x="219998" y="24211"/>
                  </a:lnTo>
                  <a:lnTo>
                    <a:pt x="268337" y="52599"/>
                  </a:lnTo>
                  <a:lnTo>
                    <a:pt x="300192" y="77792"/>
                  </a:lnTo>
                  <a:lnTo>
                    <a:pt x="329110" y="115760"/>
                  </a:lnTo>
                  <a:lnTo>
                    <a:pt x="335960" y="136291"/>
                  </a:lnTo>
                  <a:lnTo>
                    <a:pt x="335768" y="141916"/>
                  </a:lnTo>
                  <a:lnTo>
                    <a:pt x="312542" y="140276"/>
                  </a:lnTo>
                  <a:lnTo>
                    <a:pt x="276662" y="146440"/>
                  </a:lnTo>
                  <a:lnTo>
                    <a:pt x="231316" y="160132"/>
                  </a:lnTo>
                  <a:lnTo>
                    <a:pt x="179691" y="181077"/>
                  </a:lnTo>
                  <a:lnTo>
                    <a:pt x="124974" y="208997"/>
                  </a:lnTo>
                  <a:lnTo>
                    <a:pt x="70350" y="243618"/>
                  </a:lnTo>
                  <a:lnTo>
                    <a:pt x="58903" y="252160"/>
                  </a:lnTo>
                  <a:lnTo>
                    <a:pt x="38047" y="269985"/>
                  </a:lnTo>
                  <a:close/>
                </a:path>
              </a:pathLst>
            </a:custGeom>
            <a:solidFill>
              <a:srgbClr val="EE25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480931" y="10344941"/>
              <a:ext cx="198755" cy="347345"/>
            </a:xfrm>
            <a:custGeom>
              <a:avLst/>
              <a:gdLst/>
              <a:ahLst/>
              <a:cxnLst/>
              <a:rect l="l" t="t" r="r" b="b"/>
              <a:pathLst>
                <a:path w="198755" h="347345">
                  <a:moveTo>
                    <a:pt x="51749" y="347061"/>
                  </a:moveTo>
                  <a:lnTo>
                    <a:pt x="17933" y="312191"/>
                  </a:lnTo>
                  <a:lnTo>
                    <a:pt x="5260" y="270816"/>
                  </a:lnTo>
                  <a:lnTo>
                    <a:pt x="0" y="219054"/>
                  </a:lnTo>
                  <a:lnTo>
                    <a:pt x="5775" y="158075"/>
                  </a:lnTo>
                  <a:lnTo>
                    <a:pt x="26210" y="89051"/>
                  </a:lnTo>
                  <a:lnTo>
                    <a:pt x="58495" y="42048"/>
                  </a:lnTo>
                  <a:lnTo>
                    <a:pt x="99928" y="12956"/>
                  </a:lnTo>
                  <a:lnTo>
                    <a:pt x="147543" y="0"/>
                  </a:lnTo>
                  <a:lnTo>
                    <a:pt x="198377" y="1403"/>
                  </a:lnTo>
                  <a:lnTo>
                    <a:pt x="189056" y="2714"/>
                  </a:lnTo>
                  <a:lnTo>
                    <a:pt x="165727" y="9219"/>
                  </a:lnTo>
                  <a:lnTo>
                    <a:pt x="104863" y="53254"/>
                  </a:lnTo>
                  <a:lnTo>
                    <a:pt x="83533" y="96219"/>
                  </a:lnTo>
                  <a:lnTo>
                    <a:pt x="78137" y="143822"/>
                  </a:lnTo>
                  <a:lnTo>
                    <a:pt x="79295" y="168094"/>
                  </a:lnTo>
                  <a:lnTo>
                    <a:pt x="86290" y="216077"/>
                  </a:lnTo>
                  <a:lnTo>
                    <a:pt x="98025" y="253596"/>
                  </a:lnTo>
                  <a:lnTo>
                    <a:pt x="108347" y="271070"/>
                  </a:lnTo>
                  <a:lnTo>
                    <a:pt x="72556" y="307617"/>
                  </a:lnTo>
                  <a:lnTo>
                    <a:pt x="54922" y="328466"/>
                  </a:lnTo>
                  <a:lnTo>
                    <a:pt x="50311" y="341419"/>
                  </a:lnTo>
                  <a:lnTo>
                    <a:pt x="51749" y="347061"/>
                  </a:lnTo>
                  <a:close/>
                </a:path>
              </a:pathLst>
            </a:custGeom>
            <a:solidFill>
              <a:srgbClr val="C819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39386" y="10385311"/>
              <a:ext cx="69866" cy="7292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531937" y="10384218"/>
              <a:ext cx="246379" cy="206375"/>
            </a:xfrm>
            <a:custGeom>
              <a:avLst/>
              <a:gdLst/>
              <a:ahLst/>
              <a:cxnLst/>
              <a:rect l="l" t="t" r="r" b="b"/>
              <a:pathLst>
                <a:path w="246380" h="206375">
                  <a:moveTo>
                    <a:pt x="55295" y="164579"/>
                  </a:moveTo>
                  <a:lnTo>
                    <a:pt x="54165" y="153212"/>
                  </a:lnTo>
                  <a:lnTo>
                    <a:pt x="49034" y="144513"/>
                  </a:lnTo>
                  <a:lnTo>
                    <a:pt x="40525" y="139484"/>
                  </a:lnTo>
                  <a:lnTo>
                    <a:pt x="29235" y="139103"/>
                  </a:lnTo>
                  <a:lnTo>
                    <a:pt x="27305" y="139471"/>
                  </a:lnTo>
                  <a:lnTo>
                    <a:pt x="0" y="175641"/>
                  </a:lnTo>
                  <a:lnTo>
                    <a:pt x="927" y="188874"/>
                  </a:lnTo>
                  <a:lnTo>
                    <a:pt x="6464" y="199669"/>
                  </a:lnTo>
                  <a:lnTo>
                    <a:pt x="16116" y="205930"/>
                  </a:lnTo>
                  <a:lnTo>
                    <a:pt x="29425" y="205638"/>
                  </a:lnTo>
                  <a:lnTo>
                    <a:pt x="40817" y="199440"/>
                  </a:lnTo>
                  <a:lnTo>
                    <a:pt x="48526" y="189509"/>
                  </a:lnTo>
                  <a:lnTo>
                    <a:pt x="53162" y="177380"/>
                  </a:lnTo>
                  <a:lnTo>
                    <a:pt x="55295" y="164579"/>
                  </a:lnTo>
                  <a:close/>
                </a:path>
                <a:path w="246380" h="206375">
                  <a:moveTo>
                    <a:pt x="157568" y="81775"/>
                  </a:moveTo>
                  <a:lnTo>
                    <a:pt x="155232" y="72339"/>
                  </a:lnTo>
                  <a:lnTo>
                    <a:pt x="150139" y="65519"/>
                  </a:lnTo>
                  <a:lnTo>
                    <a:pt x="142621" y="61569"/>
                  </a:lnTo>
                  <a:lnTo>
                    <a:pt x="132956" y="60744"/>
                  </a:lnTo>
                  <a:lnTo>
                    <a:pt x="120396" y="63919"/>
                  </a:lnTo>
                  <a:lnTo>
                    <a:pt x="110820" y="70777"/>
                  </a:lnTo>
                  <a:lnTo>
                    <a:pt x="104927" y="80581"/>
                  </a:lnTo>
                  <a:lnTo>
                    <a:pt x="103403" y="92570"/>
                  </a:lnTo>
                  <a:lnTo>
                    <a:pt x="105384" y="101523"/>
                  </a:lnTo>
                  <a:lnTo>
                    <a:pt x="109855" y="107696"/>
                  </a:lnTo>
                  <a:lnTo>
                    <a:pt x="116789" y="111074"/>
                  </a:lnTo>
                  <a:lnTo>
                    <a:pt x="126161" y="111633"/>
                  </a:lnTo>
                  <a:lnTo>
                    <a:pt x="138277" y="108280"/>
                  </a:lnTo>
                  <a:lnTo>
                    <a:pt x="148551" y="101244"/>
                  </a:lnTo>
                  <a:lnTo>
                    <a:pt x="155486" y="91935"/>
                  </a:lnTo>
                  <a:lnTo>
                    <a:pt x="157568" y="81775"/>
                  </a:lnTo>
                  <a:close/>
                </a:path>
                <a:path w="246380" h="206375">
                  <a:moveTo>
                    <a:pt x="245846" y="34048"/>
                  </a:moveTo>
                  <a:lnTo>
                    <a:pt x="243649" y="25107"/>
                  </a:lnTo>
                  <a:lnTo>
                    <a:pt x="233527" y="13042"/>
                  </a:lnTo>
                  <a:lnTo>
                    <a:pt x="217843" y="4178"/>
                  </a:lnTo>
                  <a:lnTo>
                    <a:pt x="200342" y="0"/>
                  </a:lnTo>
                  <a:lnTo>
                    <a:pt x="184759" y="1955"/>
                  </a:lnTo>
                  <a:lnTo>
                    <a:pt x="174840" y="6070"/>
                  </a:lnTo>
                  <a:lnTo>
                    <a:pt x="171246" y="11760"/>
                  </a:lnTo>
                  <a:lnTo>
                    <a:pt x="172377" y="22453"/>
                  </a:lnTo>
                  <a:lnTo>
                    <a:pt x="199390" y="52298"/>
                  </a:lnTo>
                  <a:lnTo>
                    <a:pt x="220649" y="55511"/>
                  </a:lnTo>
                  <a:lnTo>
                    <a:pt x="224155" y="54787"/>
                  </a:lnTo>
                  <a:lnTo>
                    <a:pt x="227698" y="54381"/>
                  </a:lnTo>
                  <a:lnTo>
                    <a:pt x="231038" y="53314"/>
                  </a:lnTo>
                  <a:lnTo>
                    <a:pt x="239229" y="48882"/>
                  </a:lnTo>
                  <a:lnTo>
                    <a:pt x="244271" y="42214"/>
                  </a:lnTo>
                  <a:lnTo>
                    <a:pt x="245846" y="34048"/>
                  </a:lnTo>
                  <a:close/>
                </a:path>
              </a:pathLst>
            </a:custGeom>
            <a:solidFill>
              <a:srgbClr val="FF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951350" y="10679613"/>
              <a:ext cx="29209" cy="12700"/>
            </a:xfrm>
            <a:custGeom>
              <a:avLst/>
              <a:gdLst/>
              <a:ahLst/>
              <a:cxnLst/>
              <a:rect l="l" t="t" r="r" b="b"/>
              <a:pathLst>
                <a:path w="29209" h="12700">
                  <a:moveTo>
                    <a:pt x="28604" y="12389"/>
                  </a:moveTo>
                  <a:lnTo>
                    <a:pt x="0" y="12389"/>
                  </a:lnTo>
                  <a:lnTo>
                    <a:pt x="4185" y="3364"/>
                  </a:lnTo>
                  <a:lnTo>
                    <a:pt x="3782" y="0"/>
                  </a:lnTo>
                  <a:lnTo>
                    <a:pt x="28604" y="12389"/>
                  </a:lnTo>
                  <a:close/>
                </a:path>
              </a:pathLst>
            </a:custGeom>
            <a:solidFill>
              <a:srgbClr val="F0B5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836736" y="10409240"/>
              <a:ext cx="283845" cy="283210"/>
            </a:xfrm>
            <a:custGeom>
              <a:avLst/>
              <a:gdLst/>
              <a:ahLst/>
              <a:cxnLst/>
              <a:rect l="l" t="t" r="r" b="b"/>
              <a:pathLst>
                <a:path w="283844" h="283209">
                  <a:moveTo>
                    <a:pt x="283250" y="282761"/>
                  </a:moveTo>
                  <a:lnTo>
                    <a:pt x="114998" y="282761"/>
                  </a:lnTo>
                  <a:lnTo>
                    <a:pt x="78734" y="262167"/>
                  </a:lnTo>
                  <a:lnTo>
                    <a:pt x="40185" y="236513"/>
                  </a:lnTo>
                  <a:lnTo>
                    <a:pt x="8841" y="206079"/>
                  </a:lnTo>
                  <a:lnTo>
                    <a:pt x="0" y="172920"/>
                  </a:lnTo>
                  <a:lnTo>
                    <a:pt x="3981" y="154370"/>
                  </a:lnTo>
                  <a:lnTo>
                    <a:pt x="31123" y="103633"/>
                  </a:lnTo>
                  <a:lnTo>
                    <a:pt x="75033" y="59230"/>
                  </a:lnTo>
                  <a:lnTo>
                    <a:pt x="122077" y="28078"/>
                  </a:lnTo>
                  <a:lnTo>
                    <a:pt x="159442" y="12316"/>
                  </a:lnTo>
                  <a:lnTo>
                    <a:pt x="193026" y="3622"/>
                  </a:lnTo>
                  <a:lnTo>
                    <a:pt x="194400" y="3292"/>
                  </a:lnTo>
                  <a:lnTo>
                    <a:pt x="202451" y="3175"/>
                  </a:lnTo>
                  <a:lnTo>
                    <a:pt x="210633" y="1210"/>
                  </a:lnTo>
                  <a:lnTo>
                    <a:pt x="215542" y="3571"/>
                  </a:lnTo>
                  <a:lnTo>
                    <a:pt x="238349" y="13885"/>
                  </a:lnTo>
                  <a:lnTo>
                    <a:pt x="249463" y="19773"/>
                  </a:lnTo>
                  <a:lnTo>
                    <a:pt x="259428" y="26915"/>
                  </a:lnTo>
                  <a:lnTo>
                    <a:pt x="272209" y="35159"/>
                  </a:lnTo>
                  <a:lnTo>
                    <a:pt x="283250" y="40930"/>
                  </a:lnTo>
                  <a:lnTo>
                    <a:pt x="283250" y="282761"/>
                  </a:lnTo>
                  <a:close/>
                </a:path>
                <a:path w="283844" h="283209">
                  <a:moveTo>
                    <a:pt x="210633" y="1210"/>
                  </a:moveTo>
                  <a:lnTo>
                    <a:pt x="202451" y="3175"/>
                  </a:lnTo>
                  <a:lnTo>
                    <a:pt x="208115" y="0"/>
                  </a:lnTo>
                  <a:lnTo>
                    <a:pt x="210633" y="1210"/>
                  </a:lnTo>
                  <a:close/>
                </a:path>
              </a:pathLst>
            </a:custGeom>
            <a:solidFill>
              <a:srgbClr val="EE25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029601" y="10408740"/>
              <a:ext cx="90805" cy="283845"/>
            </a:xfrm>
            <a:custGeom>
              <a:avLst/>
              <a:gdLst/>
              <a:ahLst/>
              <a:cxnLst/>
              <a:rect l="l" t="t" r="r" b="b"/>
              <a:pathLst>
                <a:path w="90805" h="283845">
                  <a:moveTo>
                    <a:pt x="90383" y="283262"/>
                  </a:moveTo>
                  <a:lnTo>
                    <a:pt x="82545" y="283262"/>
                  </a:lnTo>
                  <a:lnTo>
                    <a:pt x="90383" y="272918"/>
                  </a:lnTo>
                  <a:lnTo>
                    <a:pt x="90383" y="283262"/>
                  </a:lnTo>
                  <a:close/>
                </a:path>
                <a:path w="90805" h="283845">
                  <a:moveTo>
                    <a:pt x="90383" y="71572"/>
                  </a:moveTo>
                  <a:lnTo>
                    <a:pt x="79236" y="47524"/>
                  </a:lnTo>
                  <a:lnTo>
                    <a:pt x="47507" y="17096"/>
                  </a:lnTo>
                  <a:lnTo>
                    <a:pt x="0" y="5070"/>
                  </a:lnTo>
                  <a:lnTo>
                    <a:pt x="1589" y="4453"/>
                  </a:lnTo>
                  <a:lnTo>
                    <a:pt x="3121" y="3602"/>
                  </a:lnTo>
                  <a:lnTo>
                    <a:pt x="4394" y="3297"/>
                  </a:lnTo>
                  <a:lnTo>
                    <a:pt x="37820" y="0"/>
                  </a:lnTo>
                  <a:lnTo>
                    <a:pt x="69324" y="3809"/>
                  </a:lnTo>
                  <a:lnTo>
                    <a:pt x="90383" y="11176"/>
                  </a:lnTo>
                  <a:lnTo>
                    <a:pt x="90383" y="71572"/>
                  </a:lnTo>
                  <a:close/>
                </a:path>
              </a:pathLst>
            </a:custGeom>
            <a:solidFill>
              <a:srgbClr val="C819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95411" y="10566663"/>
              <a:ext cx="101819" cy="9396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881260" y="10510198"/>
              <a:ext cx="76825" cy="7287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4974113" y="10443794"/>
              <a:ext cx="146050" cy="74295"/>
            </a:xfrm>
            <a:custGeom>
              <a:avLst/>
              <a:gdLst/>
              <a:ahLst/>
              <a:cxnLst/>
              <a:rect l="l" t="t" r="r" b="b"/>
              <a:pathLst>
                <a:path w="146050" h="74295">
                  <a:moveTo>
                    <a:pt x="51092" y="19367"/>
                  </a:moveTo>
                  <a:lnTo>
                    <a:pt x="50190" y="12255"/>
                  </a:lnTo>
                  <a:lnTo>
                    <a:pt x="46113" y="6070"/>
                  </a:lnTo>
                  <a:lnTo>
                    <a:pt x="39382" y="1866"/>
                  </a:lnTo>
                  <a:lnTo>
                    <a:pt x="30810" y="0"/>
                  </a:lnTo>
                  <a:lnTo>
                    <a:pt x="21221" y="838"/>
                  </a:lnTo>
                  <a:lnTo>
                    <a:pt x="18046" y="1854"/>
                  </a:lnTo>
                  <a:lnTo>
                    <a:pt x="9004" y="6604"/>
                  </a:lnTo>
                  <a:lnTo>
                    <a:pt x="2832" y="12966"/>
                  </a:lnTo>
                  <a:lnTo>
                    <a:pt x="0" y="20243"/>
                  </a:lnTo>
                  <a:lnTo>
                    <a:pt x="977" y="27736"/>
                  </a:lnTo>
                  <a:lnTo>
                    <a:pt x="6134" y="34442"/>
                  </a:lnTo>
                  <a:lnTo>
                    <a:pt x="14262" y="38849"/>
                  </a:lnTo>
                  <a:lnTo>
                    <a:pt x="23825" y="40424"/>
                  </a:lnTo>
                  <a:lnTo>
                    <a:pt x="33274" y="38646"/>
                  </a:lnTo>
                  <a:lnTo>
                    <a:pt x="35598" y="37528"/>
                  </a:lnTo>
                  <a:lnTo>
                    <a:pt x="43649" y="32270"/>
                  </a:lnTo>
                  <a:lnTo>
                    <a:pt x="48869" y="26136"/>
                  </a:lnTo>
                  <a:lnTo>
                    <a:pt x="51092" y="19367"/>
                  </a:lnTo>
                  <a:close/>
                </a:path>
                <a:path w="146050" h="74295">
                  <a:moveTo>
                    <a:pt x="145872" y="14058"/>
                  </a:moveTo>
                  <a:lnTo>
                    <a:pt x="142290" y="12598"/>
                  </a:lnTo>
                  <a:lnTo>
                    <a:pt x="122161" y="14516"/>
                  </a:lnTo>
                  <a:lnTo>
                    <a:pt x="110566" y="32258"/>
                  </a:lnTo>
                  <a:lnTo>
                    <a:pt x="110845" y="42938"/>
                  </a:lnTo>
                  <a:lnTo>
                    <a:pt x="139573" y="72517"/>
                  </a:lnTo>
                  <a:lnTo>
                    <a:pt x="145872" y="74256"/>
                  </a:lnTo>
                  <a:lnTo>
                    <a:pt x="145872" y="14058"/>
                  </a:lnTo>
                  <a:close/>
                </a:path>
              </a:pathLst>
            </a:custGeom>
            <a:solidFill>
              <a:srgbClr val="FFFB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756315" y="0"/>
              <a:ext cx="207010" cy="13335"/>
            </a:xfrm>
            <a:custGeom>
              <a:avLst/>
              <a:gdLst/>
              <a:ahLst/>
              <a:cxnLst/>
              <a:rect l="l" t="t" r="r" b="b"/>
              <a:pathLst>
                <a:path w="207009" h="13335">
                  <a:moveTo>
                    <a:pt x="58826" y="0"/>
                  </a:moveTo>
                  <a:lnTo>
                    <a:pt x="0" y="0"/>
                  </a:lnTo>
                  <a:lnTo>
                    <a:pt x="315" y="723"/>
                  </a:lnTo>
                  <a:lnTo>
                    <a:pt x="8056" y="5136"/>
                  </a:lnTo>
                  <a:lnTo>
                    <a:pt x="35276" y="6409"/>
                  </a:lnTo>
                  <a:lnTo>
                    <a:pt x="58826" y="0"/>
                  </a:lnTo>
                  <a:close/>
                </a:path>
                <a:path w="207009" h="13335">
                  <a:moveTo>
                    <a:pt x="206635" y="0"/>
                  </a:moveTo>
                  <a:lnTo>
                    <a:pt x="142782" y="0"/>
                  </a:lnTo>
                  <a:lnTo>
                    <a:pt x="144638" y="5466"/>
                  </a:lnTo>
                  <a:lnTo>
                    <a:pt x="152836" y="13200"/>
                  </a:lnTo>
                  <a:lnTo>
                    <a:pt x="170544" y="13337"/>
                  </a:lnTo>
                  <a:lnTo>
                    <a:pt x="204164" y="1424"/>
                  </a:lnTo>
                  <a:lnTo>
                    <a:pt x="206635" y="0"/>
                  </a:lnTo>
                  <a:close/>
                </a:path>
              </a:pathLst>
            </a:custGeom>
            <a:solidFill>
              <a:srgbClr val="F8A1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738076"/>
              <a:ext cx="14926316" cy="395392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68065" y="0"/>
              <a:ext cx="7451920" cy="195574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08551" y="8038961"/>
              <a:ext cx="1241640" cy="155952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12854" y="8038956"/>
              <a:ext cx="1551146" cy="1551146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572249" y="9741819"/>
            <a:ext cx="314706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100"/>
              </a:spcBef>
            </a:pP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Low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carbon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meals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at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least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38%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lower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carbon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emissions</a:t>
            </a:r>
            <a:r>
              <a:rPr sz="11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than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average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meal.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Learn</a:t>
            </a:r>
            <a:r>
              <a:rPr sz="1100" spc="-20" dirty="0">
                <a:solidFill>
                  <a:srgbClr val="231F20"/>
                </a:solidFill>
                <a:latin typeface="Arial"/>
                <a:cs typeface="Arial"/>
              </a:rPr>
              <a:t> more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about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this </a:t>
            </a:r>
            <a:r>
              <a:rPr sz="1100" spc="-10" dirty="0">
                <a:solidFill>
                  <a:srgbClr val="231F20"/>
                </a:solidFill>
                <a:latin typeface="Arial"/>
                <a:cs typeface="Arial"/>
              </a:rPr>
              <a:t>calculation</a:t>
            </a:r>
            <a:r>
              <a:rPr sz="11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31F20"/>
                </a:solidFill>
                <a:latin typeface="Arial"/>
                <a:cs typeface="Arial"/>
              </a:rPr>
              <a:t>at </a:t>
            </a:r>
            <a:r>
              <a:rPr sz="1100" b="1" spc="-10" dirty="0">
                <a:solidFill>
                  <a:srgbClr val="231F20"/>
                </a:solidFill>
                <a:latin typeface="Arial"/>
                <a:cs typeface="Arial"/>
                <a:hlinkClick r:id="rId14"/>
              </a:rPr>
              <a:t>www.eatcoolfood.org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960403" y="9713617"/>
            <a:ext cx="7947659" cy="675005"/>
            <a:chOff x="960403" y="9713617"/>
            <a:chExt cx="7947659" cy="675005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60403" y="9713617"/>
              <a:ext cx="485246" cy="67483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255102" y="9780005"/>
              <a:ext cx="0" cy="549275"/>
            </a:xfrm>
            <a:custGeom>
              <a:avLst/>
              <a:gdLst/>
              <a:ahLst/>
              <a:cxnLst/>
              <a:rect l="l" t="t" r="r" b="b"/>
              <a:pathLst>
                <a:path h="549275">
                  <a:moveTo>
                    <a:pt x="0" y="0"/>
                  </a:moveTo>
                  <a:lnTo>
                    <a:pt x="0" y="54894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39669" y="9797324"/>
              <a:ext cx="233033" cy="23445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11177" y="9796979"/>
              <a:ext cx="233199" cy="23481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82874" y="9785314"/>
              <a:ext cx="224604" cy="24527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39560" y="10084799"/>
              <a:ext cx="233225" cy="226394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5372290" y="9764001"/>
            <a:ext cx="448945" cy="40068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275"/>
              </a:spcBef>
            </a:pPr>
            <a:r>
              <a:rPr sz="1300" b="1" spc="-35" dirty="0">
                <a:solidFill>
                  <a:srgbClr val="231F20"/>
                </a:solidFill>
                <a:latin typeface="Arial"/>
                <a:cs typeface="Arial"/>
              </a:rPr>
              <a:t>Menu </a:t>
            </a:r>
            <a:r>
              <a:rPr sz="1300" b="1" spc="-20" dirty="0">
                <a:solidFill>
                  <a:srgbClr val="231F20"/>
                </a:solidFill>
                <a:latin typeface="Arial"/>
                <a:cs typeface="Arial"/>
              </a:rPr>
              <a:t>Key:</a:t>
            </a:r>
            <a:endParaRPr sz="1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02684" y="9737449"/>
            <a:ext cx="897890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Plant</a:t>
            </a:r>
            <a:r>
              <a:rPr sz="1300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Arial"/>
                <a:cs typeface="Arial"/>
              </a:rPr>
              <a:t>Based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Boosted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311159" y="10083721"/>
            <a:ext cx="227482" cy="227469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7568531" y="9737449"/>
            <a:ext cx="899160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">
              <a:lnSpc>
                <a:spcPct val="141000"/>
              </a:lnSpc>
              <a:spcBef>
                <a:spcPts val="100"/>
              </a:spcBef>
            </a:pP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Vegetarian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Low</a:t>
            </a:r>
            <a:r>
              <a:rPr sz="1300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Arial"/>
                <a:cs typeface="Arial"/>
              </a:rPr>
              <a:t>Carbon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682757" y="10084621"/>
            <a:ext cx="226568" cy="226568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8928267" y="9737449"/>
            <a:ext cx="2557780" cy="5842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At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least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1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3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5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13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Arial"/>
                <a:cs typeface="Arial"/>
              </a:rPr>
              <a:t>day</a:t>
            </a:r>
            <a:endParaRPr sz="1300">
              <a:latin typeface="Arial"/>
              <a:cs typeface="Arial"/>
            </a:endParaRPr>
          </a:p>
          <a:p>
            <a:pPr marL="23495">
              <a:lnSpc>
                <a:spcPct val="100000"/>
              </a:lnSpc>
              <a:spcBef>
                <a:spcPts val="640"/>
              </a:spcBef>
            </a:pP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Halal</a:t>
            </a:r>
            <a:r>
              <a:rPr sz="130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option</a:t>
            </a:r>
            <a:r>
              <a:rPr sz="13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Arial"/>
                <a:cs typeface="Arial"/>
              </a:rPr>
              <a:t>available</a:t>
            </a:r>
            <a:r>
              <a:rPr sz="13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upon</a:t>
            </a:r>
            <a:r>
              <a:rPr sz="13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Arial"/>
                <a:cs typeface="Arial"/>
              </a:rPr>
              <a:t>request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898994" y="-267"/>
            <a:ext cx="13221335" cy="10692765"/>
            <a:chOff x="1898994" y="-267"/>
            <a:chExt cx="13221335" cy="10692765"/>
          </a:xfrm>
        </p:grpSpPr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417559" y="8797486"/>
              <a:ext cx="804783" cy="79293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65437" y="8575721"/>
              <a:ext cx="835240" cy="96401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537847" y="-267"/>
              <a:ext cx="2582138" cy="299576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841511" y="10141810"/>
              <a:ext cx="1547907" cy="55019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898994" y="249675"/>
              <a:ext cx="4728210" cy="1863089"/>
            </a:xfrm>
            <a:custGeom>
              <a:avLst/>
              <a:gdLst/>
              <a:ahLst/>
              <a:cxnLst/>
              <a:rect l="l" t="t" r="r" b="b"/>
              <a:pathLst>
                <a:path w="4728209" h="1863089">
                  <a:moveTo>
                    <a:pt x="4728210" y="0"/>
                  </a:moveTo>
                  <a:lnTo>
                    <a:pt x="0" y="743343"/>
                  </a:lnTo>
                  <a:lnTo>
                    <a:pt x="0" y="1862467"/>
                  </a:lnTo>
                  <a:lnTo>
                    <a:pt x="4728210" y="1119111"/>
                  </a:lnTo>
                  <a:lnTo>
                    <a:pt x="4280877" y="629881"/>
                  </a:lnTo>
                  <a:lnTo>
                    <a:pt x="4728210" y="0"/>
                  </a:lnTo>
                  <a:close/>
                </a:path>
              </a:pathLst>
            </a:custGeom>
            <a:solidFill>
              <a:srgbClr val="515C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306765" y="577473"/>
              <a:ext cx="3759301" cy="1202042"/>
            </a:xfrm>
            <a:prstGeom prst="rect">
              <a:avLst/>
            </a:prstGeom>
          </p:spPr>
        </p:pic>
      </p:grp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671089" y="2196274"/>
          <a:ext cx="13794739" cy="346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pPr marL="8020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MONDAY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515C27"/>
                    </a:solidFill>
                  </a:tcPr>
                </a:tc>
                <a:tc>
                  <a:txBody>
                    <a:bodyPr/>
                    <a:lstStyle/>
                    <a:p>
                      <a:pPr marL="75438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515C27"/>
                    </a:solidFill>
                  </a:tcPr>
                </a:tc>
                <a:tc>
                  <a:txBody>
                    <a:bodyPr/>
                    <a:lstStyle/>
                    <a:p>
                      <a:pPr marL="5359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WEDNESDAY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515C27"/>
                    </a:solidFill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THURSDAY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515C27"/>
                    </a:solidFill>
                  </a:tcPr>
                </a:tc>
                <a:tc>
                  <a:txBody>
                    <a:bodyPr/>
                    <a:lstStyle/>
                    <a:p>
                      <a:pPr marL="8877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FRIDAY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515C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9" name="object 4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97961" y="1199294"/>
            <a:ext cx="1142475" cy="1142472"/>
          </a:xfrm>
          <a:prstGeom prst="rect">
            <a:avLst/>
          </a:prstGeom>
        </p:spPr>
      </p:pic>
      <p:graphicFrame>
        <p:nvGraphicFramePr>
          <p:cNvPr id="50" name="object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595680"/>
              </p:ext>
            </p:extLst>
          </p:nvPr>
        </p:nvGraphicFramePr>
        <p:xfrm>
          <a:off x="671089" y="2628277"/>
          <a:ext cx="13795375" cy="36245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614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Rainbow Stir Fry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Rice</a:t>
                      </a: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Sweet Potato, Pepper &amp; Coconut Curry with Rice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Shepherdess Pie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Gravy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Sweetcorn Pizza with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Garlic &amp; Herb Wedges</a:t>
                      </a:r>
                    </a:p>
                  </a:txBody>
                  <a:tcPr marL="0" marR="0" marT="488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Cheese &amp; Onion Quiche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Chips</a:t>
                      </a: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Cheese, Tomato &amp;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Basil Pasta Bake</a:t>
                      </a: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Chicken Keema Curry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Rice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Roast Chicken Fillet or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Thigh with Roast Potatoes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Gravy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BBQ Chicken Pizza with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Garlic &amp; Herb Wedges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 Fingers with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Chips &amp; Ketchup</a:t>
                      </a: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Sweetcorn &amp; Soy Wilted Greens</a:t>
                      </a: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Aromatic Potatoes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Broccoli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Roasted Root Veggies &amp; Vegetable Medley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Green Beans &amp; Roasted Mediterranean Veggies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Peas &amp; Baked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Beans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5D9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Lemon &amp; Courgette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Muffin</a:t>
                      </a: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Chocolate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Tiffin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Apple &amp; Banana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Cake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Orange Jelly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Mandarins</a:t>
                      </a: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D5D9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Oat &amp; Raisin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Cookie</a:t>
                      </a:r>
                    </a:p>
                  </a:txBody>
                  <a:tcPr marL="0" marR="0" marT="2540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D5D9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1" name="object 5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825945" y="3227648"/>
            <a:ext cx="233033" cy="234453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114843" y="3215640"/>
            <a:ext cx="224604" cy="245275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443153" y="3227648"/>
            <a:ext cx="233033" cy="234453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732052" y="3215640"/>
            <a:ext cx="224604" cy="245275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012356" y="3234645"/>
            <a:ext cx="227482" cy="227469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343502" y="3227648"/>
            <a:ext cx="233033" cy="234453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632400" y="3215640"/>
            <a:ext cx="224604" cy="245275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320649" y="5946392"/>
            <a:ext cx="233199" cy="234810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2972267" y="3191304"/>
            <a:ext cx="233199" cy="234810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796939" y="4133885"/>
            <a:ext cx="233199" cy="234810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085930" y="4122222"/>
            <a:ext cx="224604" cy="245275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4619750" y="4122222"/>
            <a:ext cx="224604" cy="245275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898615" y="4150880"/>
            <a:ext cx="227482" cy="227469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941484" y="5028789"/>
            <a:ext cx="224604" cy="245287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4700263" y="5028789"/>
            <a:ext cx="224604" cy="245287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7459041" y="5028789"/>
            <a:ext cx="224604" cy="245287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0217822" y="5028789"/>
            <a:ext cx="224604" cy="245287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2976598" y="5028789"/>
            <a:ext cx="224604" cy="245287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7596120" y="5924153"/>
            <a:ext cx="224604" cy="245287"/>
          </a:xfrm>
          <a:prstGeom prst="rect">
            <a:avLst/>
          </a:prstGeom>
        </p:spPr>
      </p:pic>
      <p:sp>
        <p:nvSpPr>
          <p:cNvPr id="73" name="object 73"/>
          <p:cNvSpPr/>
          <p:nvPr/>
        </p:nvSpPr>
        <p:spPr>
          <a:xfrm>
            <a:off x="7538260" y="1358001"/>
            <a:ext cx="6910705" cy="772795"/>
          </a:xfrm>
          <a:custGeom>
            <a:avLst/>
            <a:gdLst/>
            <a:ahLst/>
            <a:cxnLst/>
            <a:rect l="l" t="t" r="r" b="b"/>
            <a:pathLst>
              <a:path w="6910705" h="772794">
                <a:moveTo>
                  <a:pt x="6758254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620128"/>
                </a:lnTo>
                <a:lnTo>
                  <a:pt x="7769" y="668296"/>
                </a:lnTo>
                <a:lnTo>
                  <a:pt x="29405" y="710131"/>
                </a:lnTo>
                <a:lnTo>
                  <a:pt x="62396" y="743122"/>
                </a:lnTo>
                <a:lnTo>
                  <a:pt x="104231" y="764758"/>
                </a:lnTo>
                <a:lnTo>
                  <a:pt x="152400" y="772528"/>
                </a:lnTo>
                <a:lnTo>
                  <a:pt x="6758254" y="772528"/>
                </a:lnTo>
                <a:lnTo>
                  <a:pt x="6806422" y="764758"/>
                </a:lnTo>
                <a:lnTo>
                  <a:pt x="6848257" y="743122"/>
                </a:lnTo>
                <a:lnTo>
                  <a:pt x="6881248" y="710131"/>
                </a:lnTo>
                <a:lnTo>
                  <a:pt x="6902884" y="668296"/>
                </a:lnTo>
                <a:lnTo>
                  <a:pt x="6910654" y="620128"/>
                </a:lnTo>
                <a:lnTo>
                  <a:pt x="6910654" y="152400"/>
                </a:lnTo>
                <a:lnTo>
                  <a:pt x="6902884" y="104231"/>
                </a:lnTo>
                <a:lnTo>
                  <a:pt x="6881248" y="62396"/>
                </a:lnTo>
                <a:lnTo>
                  <a:pt x="6848257" y="29405"/>
                </a:lnTo>
                <a:lnTo>
                  <a:pt x="6806422" y="7769"/>
                </a:lnTo>
                <a:lnTo>
                  <a:pt x="6758254" y="0"/>
                </a:lnTo>
                <a:close/>
              </a:path>
            </a:pathLst>
          </a:custGeom>
          <a:solidFill>
            <a:srgbClr val="515C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7831560" y="1433198"/>
            <a:ext cx="655785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60" dirty="0">
                <a:solidFill>
                  <a:srgbClr val="FFFFFF"/>
                </a:solidFill>
                <a:latin typeface="Gotham"/>
                <a:cs typeface="Gotham"/>
              </a:rPr>
              <a:t>Weeks</a:t>
            </a:r>
            <a:r>
              <a:rPr sz="1500" b="1" spc="-35" dirty="0">
                <a:solidFill>
                  <a:srgbClr val="FFFFFF"/>
                </a:solidFill>
                <a:latin typeface="Gotham"/>
                <a:cs typeface="Gotham"/>
              </a:rPr>
              <a:t> Commencing: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  16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November 26         7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December 26        18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January 27	                        	                      8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th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 February 27            1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st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March 27                22</a:t>
            </a:r>
            <a:r>
              <a:rPr lang="en-GB" sz="1500" b="1" spc="-35" baseline="30000" dirty="0">
                <a:solidFill>
                  <a:srgbClr val="FFFFFF"/>
                </a:solidFill>
                <a:latin typeface="Gotham"/>
                <a:cs typeface="Gotham"/>
              </a:rPr>
              <a:t>nd</a:t>
            </a:r>
            <a:r>
              <a:rPr lang="en-GB" sz="1500" b="1" spc="-35" dirty="0">
                <a:solidFill>
                  <a:srgbClr val="FFFFFF"/>
                </a:solidFill>
                <a:latin typeface="Gotham"/>
                <a:cs typeface="Gotham"/>
              </a:rPr>
              <a:t> March 27 </a:t>
            </a:r>
            <a:endParaRPr sz="1500" dirty="0">
              <a:latin typeface="Gotham"/>
              <a:cs typeface="Gotham"/>
            </a:endParaRPr>
          </a:p>
        </p:txBody>
      </p:sp>
      <p:pic>
        <p:nvPicPr>
          <p:cNvPr id="76" name="object 58">
            <a:extLst>
              <a:ext uri="{FF2B5EF4-FFF2-40B4-BE49-F238E27FC236}">
                <a16:creationId xmlns:a16="http://schemas.microsoft.com/office/drawing/2014/main" id="{45985447-27EE-E25F-EC66-912E90F9D727}"/>
              </a:ext>
            </a:extLst>
          </p:cNvPr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913538" y="5962987"/>
            <a:ext cx="233199" cy="234810"/>
          </a:xfrm>
          <a:prstGeom prst="rect">
            <a:avLst/>
          </a:prstGeom>
        </p:spPr>
      </p:pic>
      <p:pic>
        <p:nvPicPr>
          <p:cNvPr id="78" name="object 58">
            <a:extLst>
              <a:ext uri="{FF2B5EF4-FFF2-40B4-BE49-F238E27FC236}">
                <a16:creationId xmlns:a16="http://schemas.microsoft.com/office/drawing/2014/main" id="{DFAFE308-8E2E-675B-527D-BA7FCED0830C}"/>
              </a:ext>
            </a:extLst>
          </p:cNvPr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4670895" y="5943930"/>
            <a:ext cx="233199" cy="234810"/>
          </a:xfrm>
          <a:prstGeom prst="rect">
            <a:avLst/>
          </a:prstGeom>
        </p:spPr>
      </p:pic>
      <p:pic>
        <p:nvPicPr>
          <p:cNvPr id="80" name="object 58">
            <a:extLst>
              <a:ext uri="{FF2B5EF4-FFF2-40B4-BE49-F238E27FC236}">
                <a16:creationId xmlns:a16="http://schemas.microsoft.com/office/drawing/2014/main" id="{8105F64E-4F79-B7AB-0C56-E5EC2E518691}"/>
              </a:ext>
            </a:extLst>
          </p:cNvPr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0186632" y="3263823"/>
            <a:ext cx="233199" cy="234810"/>
          </a:xfrm>
          <a:prstGeom prst="rect">
            <a:avLst/>
          </a:prstGeom>
        </p:spPr>
      </p:pic>
      <p:pic>
        <p:nvPicPr>
          <p:cNvPr id="82" name="object 72">
            <a:extLst>
              <a:ext uri="{FF2B5EF4-FFF2-40B4-BE49-F238E27FC236}">
                <a16:creationId xmlns:a16="http://schemas.microsoft.com/office/drawing/2014/main" id="{909BF8FA-2F1A-3B9E-2032-98FA0F46241E}"/>
              </a:ext>
            </a:extLst>
          </p:cNvPr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0405990" y="5931214"/>
            <a:ext cx="224604" cy="245287"/>
          </a:xfrm>
          <a:prstGeom prst="rect">
            <a:avLst/>
          </a:prstGeom>
        </p:spPr>
      </p:pic>
      <p:pic>
        <p:nvPicPr>
          <p:cNvPr id="84" name="object 56">
            <a:extLst>
              <a:ext uri="{FF2B5EF4-FFF2-40B4-BE49-F238E27FC236}">
                <a16:creationId xmlns:a16="http://schemas.microsoft.com/office/drawing/2014/main" id="{B240523D-2B27-8335-A2B7-AFF6950C626A}"/>
              </a:ext>
            </a:extLst>
          </p:cNvPr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0100283" y="5948234"/>
            <a:ext cx="233033" cy="234453"/>
          </a:xfrm>
          <a:prstGeom prst="rect">
            <a:avLst/>
          </a:prstGeom>
        </p:spPr>
      </p:pic>
      <p:pic>
        <p:nvPicPr>
          <p:cNvPr id="86" name="object 56">
            <a:extLst>
              <a:ext uri="{FF2B5EF4-FFF2-40B4-BE49-F238E27FC236}">
                <a16:creationId xmlns:a16="http://schemas.microsoft.com/office/drawing/2014/main" id="{8E6CCAA9-63AE-BA8E-DE44-E3CB5336A7E1}"/>
              </a:ext>
            </a:extLst>
          </p:cNvPr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2979129" y="5916478"/>
            <a:ext cx="233033" cy="234453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54B2C02A-7EB9-4847-73C2-80FEF7775169}"/>
              </a:ext>
            </a:extLst>
          </p:cNvPr>
          <p:cNvSpPr txBox="1"/>
          <p:nvPr/>
        </p:nvSpPr>
        <p:spPr>
          <a:xfrm>
            <a:off x="6527529" y="260355"/>
            <a:ext cx="1794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 JOSEPH’S CATHOLIC</a:t>
            </a:r>
          </a:p>
          <a:p>
            <a:r>
              <a:rPr lang="en-GB" b="1" dirty="0"/>
              <a:t>PRIMARY</a:t>
            </a:r>
          </a:p>
          <a:p>
            <a:r>
              <a:rPr lang="en-GB" b="1" dirty="0"/>
              <a:t>SCHOOL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DB85E3C1B041A2F1FA7F1F8F73DE" ma:contentTypeVersion="9" ma:contentTypeDescription="Create a new document." ma:contentTypeScope="" ma:versionID="3f1b8b2358f74a89d174c566159a506e">
  <xsd:schema xmlns:xsd="http://www.w3.org/2001/XMLSchema" xmlns:xs="http://www.w3.org/2001/XMLSchema" xmlns:p="http://schemas.microsoft.com/office/2006/metadata/properties" xmlns:ns2="1df61cc0-8337-4cf1-bb9f-712fb87a146c" xmlns:ns3="d69ec9a5-329f-4dfa-8d7b-1bec9fab8e69" targetNamespace="http://schemas.microsoft.com/office/2006/metadata/properties" ma:root="true" ma:fieldsID="46393a96fc12f815cf5860d7235939c7" ns2:_="" ns3:_="">
    <xsd:import namespace="1df61cc0-8337-4cf1-bb9f-712fb87a146c"/>
    <xsd:import namespace="d69ec9a5-329f-4dfa-8d7b-1bec9fab8e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61cc0-8337-4cf1-bb9f-712fb87a14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a00fed4-62fb-4ced-91e6-362afb2d13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9ec9a5-329f-4dfa-8d7b-1bec9fab8e6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1c2db6b-6474-4d31-b150-2dc9a34b0339}" ma:internalName="TaxCatchAll" ma:showField="CatchAllData" ma:web="d69ec9a5-329f-4dfa-8d7b-1bec9fab8e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df61cc0-8337-4cf1-bb9f-712fb87a146c">
      <Terms xmlns="http://schemas.microsoft.com/office/infopath/2007/PartnerControls"/>
    </lcf76f155ced4ddcb4097134ff3c332f>
    <TaxCatchAll xmlns="d69ec9a5-329f-4dfa-8d7b-1bec9fab8e69" xsi:nil="true"/>
  </documentManagement>
</p:properties>
</file>

<file path=customXml/itemProps1.xml><?xml version="1.0" encoding="utf-8"?>
<ds:datastoreItem xmlns:ds="http://schemas.openxmlformats.org/officeDocument/2006/customXml" ds:itemID="{C380EC2E-3F67-4D5F-9A40-AC8CF232BE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55244F-73FF-417F-A094-E628D9AA56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f61cc0-8337-4cf1-bb9f-712fb87a146c"/>
    <ds:schemaRef ds:uri="d69ec9a5-329f-4dfa-8d7b-1bec9fab8e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D50B17-A81A-4CAA-868F-6C841AF0110C}">
  <ds:schemaRefs>
    <ds:schemaRef ds:uri="http://schemas.microsoft.com/office/2006/metadata/properties"/>
    <ds:schemaRef ds:uri="http://schemas.microsoft.com/office/infopath/2007/PartnerControls"/>
    <ds:schemaRef ds:uri="1df61cc0-8337-4cf1-bb9f-712fb87a146c"/>
    <ds:schemaRef ds:uri="d69ec9a5-329f-4dfa-8d7b-1bec9fab8e69"/>
  </ds:schemaRefs>
</ds:datastoreItem>
</file>

<file path=docMetadata/LabelInfo.xml><?xml version="1.0" encoding="utf-8"?>
<clbl:labelList xmlns:clbl="http://schemas.microsoft.com/office/2020/mipLabelMetadata">
  <clbl:label id="{0e76efa8-a57a-46d8-a3f4-49f722a82f45}" enabled="0" method="" siteId="{0e76efa8-a57a-46d8-a3f4-49f722a82f4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570</Words>
  <Application>Microsoft Office PowerPoint</Application>
  <PresentationFormat>Custom</PresentationFormat>
  <Paragraphs>152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Gotham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Headteacher</dc:creator>
  <cp:lastModifiedBy>Julian Rakowski</cp:lastModifiedBy>
  <cp:revision>10</cp:revision>
  <dcterms:created xsi:type="dcterms:W3CDTF">2026-08-24T16:43:17Z</dcterms:created>
  <dcterms:modified xsi:type="dcterms:W3CDTF">2026-10-12T10:30:36Z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2026-08-24T00:00:00Z</vt:filetime>
  </property>
  <property fmtid="{D5CDD505-2E9C-101B-9397-08002B2CF9AE}" pid="3" name="Creator">
    <vt:lpwstr>Adobe InDesign 21.2 (Macintosh)</vt:lpwstr>
  </property>
  <property fmtid="{D5CDD505-2E9C-101B-9397-08002B2CF9AE}" pid="4" name="LastSaved">
    <vt:filetime>2026-08-24T00:00:00Z</vt:filetime>
  </property>
  <property fmtid="{D5CDD505-2E9C-101B-9397-08002B2CF9AE}" pid="5" name="Producer">
    <vt:lpwstr>Adobe PDF Library 18.0</vt:lpwstr>
  </property>
  <property fmtid="{D5CDD505-2E9C-101B-9397-08002B2CF9AE}" pid="6" name="ContentTypeId">
    <vt:lpwstr>0x010100A577DB85E3C1B041A2F1FA7F1F8F73DE</vt:lpwstr>
  </property>
</Properties>
</file>