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2" r:id="rId3"/>
    <p:sldId id="259" r:id="rId4"/>
    <p:sldId id="263" r:id="rId5"/>
    <p:sldId id="264"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9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00F6107-ED34-4672-ABE6-73007E58A2A3}" type="datetimeFigureOut">
              <a:rPr lang="en-US"/>
              <a:pPr>
                <a:defRPr/>
              </a:pPr>
              <a:t>11/21/2020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1792242-7608-4A88-94E6-C76400967FC6}" type="slidenum">
              <a:rPr lang="en-GB"/>
              <a:pPr>
                <a:defRPr/>
              </a:pPr>
              <a:t>‹#›</a:t>
            </a:fld>
            <a:endParaRPr lang="en-GB"/>
          </a:p>
        </p:txBody>
      </p:sp>
    </p:spTree>
    <p:extLst>
      <p:ext uri="{BB962C8B-B14F-4D97-AF65-F5344CB8AC3E}">
        <p14:creationId xmlns:p14="http://schemas.microsoft.com/office/powerpoint/2010/main" val="11197660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Yesterday was the 1</a:t>
            </a:r>
            <a:r>
              <a:rPr lang="en-GB" baseline="30000" dirty="0" smtClean="0"/>
              <a:t>st</a:t>
            </a:r>
            <a:r>
              <a:rPr lang="en-GB" dirty="0" smtClean="0"/>
              <a:t> Sunday in Advent</a:t>
            </a:r>
          </a:p>
          <a:p>
            <a:pPr>
              <a:spcBef>
                <a:spcPct val="0"/>
              </a:spcBef>
            </a:pPr>
            <a:r>
              <a:rPr lang="en-GB" dirty="0" smtClean="0"/>
              <a:t>Advent: a time of waiting</a:t>
            </a:r>
          </a:p>
          <a:p>
            <a:pPr>
              <a:spcBef>
                <a:spcPct val="0"/>
              </a:spcBef>
            </a:pPr>
            <a:r>
              <a:rPr lang="en-GB" dirty="0" smtClean="0"/>
              <a:t>1</a:t>
            </a:r>
            <a:r>
              <a:rPr lang="en-GB" baseline="30000" dirty="0" smtClean="0"/>
              <a:t>st</a:t>
            </a:r>
            <a:r>
              <a:rPr lang="en-GB" dirty="0" smtClean="0"/>
              <a:t> part of Advent: is about waiting for Jesus Christ to come again as he has promised</a:t>
            </a:r>
          </a:p>
          <a:p>
            <a:pPr>
              <a:spcBef>
                <a:spcPct val="0"/>
              </a:spcBef>
            </a:pPr>
            <a:r>
              <a:rPr lang="en-GB" dirty="0" smtClean="0"/>
              <a:t>  </a:t>
            </a:r>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1FEDAA-675D-4233-9A80-9E73737F691C}" type="slidenum">
              <a:rPr lang="en-GB"/>
              <a:pPr/>
              <a:t>1</a:t>
            </a:fld>
            <a:endParaRPr lang="en-GB"/>
          </a:p>
        </p:txBody>
      </p:sp>
    </p:spTree>
    <p:extLst>
      <p:ext uri="{BB962C8B-B14F-4D97-AF65-F5344CB8AC3E}">
        <p14:creationId xmlns:p14="http://schemas.microsoft.com/office/powerpoint/2010/main" val="335129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7E3347-AF88-4C47-AD89-9F9B94D76470}" type="slidenum">
              <a:rPr lang="en-GB"/>
              <a:pPr/>
              <a:t>3</a:t>
            </a:fld>
            <a:endParaRPr lang="en-GB"/>
          </a:p>
        </p:txBody>
      </p:sp>
    </p:spTree>
    <p:extLst>
      <p:ext uri="{BB962C8B-B14F-4D97-AF65-F5344CB8AC3E}">
        <p14:creationId xmlns:p14="http://schemas.microsoft.com/office/powerpoint/2010/main" val="2097007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dirty="0">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E9721F03-0A09-4589-876C-37A0F9B9BEDA}"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5743B054-6DBD-47F0-B8FD-8A58D69F06A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146C9ECE-9B3D-456C-BCC3-0C288B495CA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B0A50028-74AD-44D5-A5C0-D2DAED0888C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E2D2AC21-DAAE-4F43-A31C-951B9504778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D5948BFE-3FEC-444A-ADBA-AAF421A0182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2E3B0CF7-78FB-43EC-BDEE-CA46C7D7FC4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E3FC5B77-BD34-4A82-8089-CD9B0CDE225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1887F495-6964-4AB8-9410-591807F777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75D9D8BF-CA02-4B96-AFF5-36E8D0CA48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86F8FCE7-70AE-4DC3-8093-5C06BDEC541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smtClean="0">
                <a:solidFill>
                  <a:schemeClr val="tx2"/>
                </a:solidFill>
              </a:defRPr>
            </a:lvl1pPr>
            <a:extLst/>
          </a:lstStyle>
          <a:p>
            <a:pPr>
              <a:defRPr/>
            </a:pPr>
            <a:fld id="{D24B8E30-3FD5-41AC-992D-EEAFFA53BB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4" r:id="rId3"/>
    <p:sldLayoutId id="2147483681" r:id="rId4"/>
    <p:sldLayoutId id="2147483680" r:id="rId5"/>
    <p:sldLayoutId id="2147483679" r:id="rId6"/>
    <p:sldLayoutId id="2147483678" r:id="rId7"/>
    <p:sldLayoutId id="2147483677" r:id="rId8"/>
    <p:sldLayoutId id="2147483685" r:id="rId9"/>
    <p:sldLayoutId id="2147483676" r:id="rId10"/>
    <p:sldLayoutId id="2147483686" r:id="rId11"/>
  </p:sldLayoutIdLst>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366868" y="533400"/>
            <a:ext cx="5105400" cy="4983832"/>
          </a:xfrm>
        </p:spPr>
        <p:txBody>
          <a:bodyPr/>
          <a:lstStyle/>
          <a:p>
            <a:pPr algn="l" fontAlgn="auto">
              <a:spcAft>
                <a:spcPts val="0"/>
              </a:spcAft>
              <a:defRPr/>
            </a:pPr>
            <a:r>
              <a:rPr lang="en-GB" dirty="0"/>
              <a:t>Advent:</a:t>
            </a:r>
            <a:br>
              <a:rPr lang="en-GB" dirty="0"/>
            </a:br>
            <a:r>
              <a:rPr lang="en-GB" dirty="0"/>
              <a:t>a time of </a:t>
            </a:r>
            <a:r>
              <a:rPr lang="en-GB" dirty="0" smtClean="0"/>
              <a:t>Preparation and waiting</a:t>
            </a:r>
            <a:endParaRPr lang="en-US" dirty="0"/>
          </a:p>
        </p:txBody>
      </p:sp>
      <p:sp>
        <p:nvSpPr>
          <p:cNvPr id="2" name="TextBox 1"/>
          <p:cNvSpPr txBox="1"/>
          <p:nvPr/>
        </p:nvSpPr>
        <p:spPr>
          <a:xfrm>
            <a:off x="107504" y="533400"/>
            <a:ext cx="2304256" cy="2308324"/>
          </a:xfrm>
          <a:prstGeom prst="rect">
            <a:avLst/>
          </a:prstGeom>
          <a:noFill/>
        </p:spPr>
        <p:txBody>
          <a:bodyPr wrap="square" rtlCol="0">
            <a:spAutoFit/>
          </a:bodyPr>
          <a:lstStyle/>
          <a:p>
            <a:r>
              <a:rPr lang="en-GB" sz="3600" dirty="0" smtClean="0"/>
              <a:t>Monday 23</a:t>
            </a:r>
            <a:r>
              <a:rPr lang="en-GB" sz="3600" baseline="30000" dirty="0" smtClean="0"/>
              <a:t>rd</a:t>
            </a:r>
            <a:r>
              <a:rPr lang="en-GB" sz="3600" dirty="0" smtClean="0"/>
              <a:t>  November 2020</a:t>
            </a:r>
            <a:endParaRPr lang="en-GB"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385" y="476672"/>
            <a:ext cx="7239000" cy="626962"/>
          </a:xfrm>
          <a:noFill/>
        </p:spPr>
        <p:txBody>
          <a:bodyPr>
            <a:normAutofit/>
          </a:bodyPr>
          <a:lstStyle/>
          <a:p>
            <a:pPr algn="ctr"/>
            <a:r>
              <a:rPr lang="en-GB" dirty="0" smtClean="0"/>
              <a:t>Lectionaries and Cloths</a:t>
            </a:r>
            <a:endParaRPr lang="en-GB" dirty="0"/>
          </a:p>
        </p:txBody>
      </p:sp>
      <p:sp>
        <p:nvSpPr>
          <p:cNvPr id="8" name="TextBox 7"/>
          <p:cNvSpPr txBox="1"/>
          <p:nvPr/>
        </p:nvSpPr>
        <p:spPr>
          <a:xfrm>
            <a:off x="251520" y="1304130"/>
            <a:ext cx="7848871" cy="1815882"/>
          </a:xfrm>
          <a:prstGeom prst="rect">
            <a:avLst/>
          </a:prstGeom>
          <a:noFill/>
        </p:spPr>
        <p:txBody>
          <a:bodyPr wrap="square" rtlCol="0">
            <a:spAutoFit/>
          </a:bodyPr>
          <a:lstStyle/>
          <a:p>
            <a:r>
              <a:rPr lang="en-GB" sz="2800" b="1" dirty="0" smtClean="0">
                <a:latin typeface="+mn-lt"/>
              </a:rPr>
              <a:t>We are finishing cycle A of the Gospel readings, moving on to cycle B.  The readings also change from Matthew’s Gospel to Mark’s Gospel.</a:t>
            </a:r>
            <a:endParaRPr lang="en-GB" sz="2800" b="1" dirty="0">
              <a:latin typeface="+mn-lt"/>
            </a:endParaRPr>
          </a:p>
        </p:txBody>
      </p:sp>
      <p:sp>
        <p:nvSpPr>
          <p:cNvPr id="9" name="TextBox 8"/>
          <p:cNvSpPr txBox="1"/>
          <p:nvPr/>
        </p:nvSpPr>
        <p:spPr>
          <a:xfrm>
            <a:off x="269322" y="3429000"/>
            <a:ext cx="7239000" cy="1384995"/>
          </a:xfrm>
          <a:prstGeom prst="rect">
            <a:avLst/>
          </a:prstGeom>
          <a:noFill/>
        </p:spPr>
        <p:txBody>
          <a:bodyPr wrap="square" rtlCol="0">
            <a:spAutoFit/>
          </a:bodyPr>
          <a:lstStyle/>
          <a:p>
            <a:r>
              <a:rPr lang="en-GB" sz="2800" b="1" dirty="0">
                <a:latin typeface="+mn-lt"/>
              </a:rPr>
              <a:t>We are moving from ordinary time to Advent, so cloths and vestments move from green to purple.</a:t>
            </a:r>
          </a:p>
        </p:txBody>
      </p:sp>
      <p:sp>
        <p:nvSpPr>
          <p:cNvPr id="10" name="TextBox 9"/>
          <p:cNvSpPr txBox="1"/>
          <p:nvPr/>
        </p:nvSpPr>
        <p:spPr>
          <a:xfrm>
            <a:off x="269322" y="5229200"/>
            <a:ext cx="7239000" cy="954107"/>
          </a:xfrm>
          <a:prstGeom prst="rect">
            <a:avLst/>
          </a:prstGeom>
          <a:noFill/>
        </p:spPr>
        <p:txBody>
          <a:bodyPr wrap="square" rtlCol="0">
            <a:spAutoFit/>
          </a:bodyPr>
          <a:lstStyle/>
          <a:p>
            <a:r>
              <a:rPr lang="en-GB" sz="2800" b="1" dirty="0">
                <a:latin typeface="+mn-lt"/>
              </a:rPr>
              <a:t>Another year has passed, am I a better Christian? Am I more aware of God’s love?</a:t>
            </a:r>
          </a:p>
        </p:txBody>
      </p:sp>
    </p:spTree>
    <p:extLst>
      <p:ext uri="{BB962C8B-B14F-4D97-AF65-F5344CB8AC3E}">
        <p14:creationId xmlns:p14="http://schemas.microsoft.com/office/powerpoint/2010/main" val="293071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5301208"/>
            <a:ext cx="2661922" cy="1368152"/>
          </a:xfrm>
        </p:spPr>
        <p:txBody>
          <a:bodyPr>
            <a:normAutofit fontScale="90000"/>
          </a:bodyPr>
          <a:lstStyle/>
          <a:p>
            <a:pPr fontAlgn="auto">
              <a:spcAft>
                <a:spcPts val="0"/>
              </a:spcAft>
              <a:defRPr/>
            </a:pPr>
            <a:r>
              <a:rPr lang="en-GB" dirty="0" smtClean="0"/>
              <a:t>Counting down the days</a:t>
            </a:r>
            <a:endParaRPr lang="en-GB" dirty="0"/>
          </a:p>
        </p:txBody>
      </p:sp>
      <p:pic>
        <p:nvPicPr>
          <p:cNvPr id="5" name="Picture 5"/>
          <p:cNvPicPr>
            <a:picLocks noGrp="1" noChangeAspect="1" noChangeArrowheads="1"/>
          </p:cNvPicPr>
          <p:nvPr>
            <p:ph type="pic" idx="1"/>
          </p:nvPr>
        </p:nvPicPr>
        <p:blipFill>
          <a:blip r:embed="rId3" cstate="print"/>
          <a:srcRect t="19" b="19"/>
          <a:stretch>
            <a:fillRect/>
          </a:stretch>
        </p:blipFill>
        <p:spPr>
          <a:noFill/>
          <a:ln w="9525">
            <a:noFill/>
          </a:ln>
          <a:effectLst/>
        </p:spPr>
      </p:pic>
      <p:sp>
        <p:nvSpPr>
          <p:cNvPr id="4" name="TextBox 3"/>
          <p:cNvSpPr txBox="1"/>
          <p:nvPr/>
        </p:nvSpPr>
        <p:spPr>
          <a:xfrm>
            <a:off x="5436096" y="1916832"/>
            <a:ext cx="3240360" cy="1938992"/>
          </a:xfrm>
          <a:prstGeom prst="rect">
            <a:avLst/>
          </a:prstGeom>
          <a:noFill/>
        </p:spPr>
        <p:txBody>
          <a:bodyPr wrap="square" rtlCol="0">
            <a:spAutoFit/>
          </a:bodyPr>
          <a:lstStyle/>
          <a:p>
            <a:r>
              <a:rPr lang="en-GB" sz="2800" dirty="0" smtClean="0"/>
              <a:t>Gospel reading taken from Mark 13:33-37</a:t>
            </a:r>
          </a:p>
          <a:p>
            <a:endParaRPr lang="en-GB" dirty="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Gospel: Stay Awake</a:t>
            </a:r>
            <a:endParaRPr lang="en-GB" dirty="0"/>
          </a:p>
        </p:txBody>
      </p:sp>
      <p:sp>
        <p:nvSpPr>
          <p:cNvPr id="3" name="Content Placeholder 2"/>
          <p:cNvSpPr>
            <a:spLocks noGrp="1"/>
          </p:cNvSpPr>
          <p:nvPr>
            <p:ph idx="1"/>
          </p:nvPr>
        </p:nvSpPr>
        <p:spPr>
          <a:xfrm>
            <a:off x="457200" y="1609725"/>
            <a:ext cx="7239000" cy="1531243"/>
          </a:xfrm>
        </p:spPr>
        <p:txBody>
          <a:bodyPr/>
          <a:lstStyle/>
          <a:p>
            <a:r>
              <a:rPr lang="en-GB" sz="2800" b="1" dirty="0" smtClean="0"/>
              <a:t>Imagine a messy classroom, difficult I know!</a:t>
            </a:r>
          </a:p>
          <a:p>
            <a:r>
              <a:rPr lang="en-GB" sz="2800" b="1" dirty="0" smtClean="0"/>
              <a:t>Your teacher asks you to tidy it up within 5 minutes, what do you do?</a:t>
            </a:r>
          </a:p>
          <a:p>
            <a:pPr marL="0" indent="0">
              <a:buNone/>
            </a:pPr>
            <a:endParaRPr lang="en-GB" dirty="0" smtClean="0"/>
          </a:p>
        </p:txBody>
      </p:sp>
      <p:sp>
        <p:nvSpPr>
          <p:cNvPr id="4" name="Content Placeholder 2"/>
          <p:cNvSpPr txBox="1">
            <a:spLocks/>
          </p:cNvSpPr>
          <p:nvPr/>
        </p:nvSpPr>
        <p:spPr bwMode="auto">
          <a:xfrm>
            <a:off x="457200" y="3861048"/>
            <a:ext cx="7239000" cy="15312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r>
              <a:rPr lang="en-GB" sz="2800" b="1" dirty="0" smtClean="0"/>
              <a:t>Imagine the same messy classroom, but this time your teacher asks you to tidy it by the time they come back.  The teacher does not say when they will be back, what do you do?</a:t>
            </a:r>
          </a:p>
          <a:p>
            <a:pPr marL="0" indent="0">
              <a:buFont typeface="Wingdings 2" pitchFamily="18" charset="2"/>
              <a:buNone/>
            </a:pPr>
            <a:endParaRPr lang="en-GB" dirty="0" smtClean="0"/>
          </a:p>
        </p:txBody>
      </p:sp>
    </p:spTree>
    <p:extLst>
      <p:ext uri="{BB962C8B-B14F-4D97-AF65-F5344CB8AC3E}">
        <p14:creationId xmlns:p14="http://schemas.microsoft.com/office/powerpoint/2010/main" val="74859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7239000" cy="1531243"/>
          </a:xfrm>
        </p:spPr>
        <p:txBody>
          <a:bodyPr/>
          <a:lstStyle/>
          <a:p>
            <a:r>
              <a:rPr lang="en-GB" sz="2800" b="1" dirty="0" smtClean="0"/>
              <a:t>When we don’t have deadlines, we sometimes </a:t>
            </a:r>
            <a:r>
              <a:rPr lang="en-GB" sz="2800" b="1" dirty="0"/>
              <a:t>act </a:t>
            </a:r>
            <a:r>
              <a:rPr lang="en-GB" sz="2800" b="1" dirty="0" smtClean="0"/>
              <a:t>differently. </a:t>
            </a:r>
            <a:r>
              <a:rPr lang="en-GB" sz="2800" b="1" dirty="0"/>
              <a:t>Without a deadline, we </a:t>
            </a:r>
            <a:r>
              <a:rPr lang="en-GB" sz="2800" b="1" dirty="0" smtClean="0"/>
              <a:t>might be tempted to play with a friend, chat with others or let </a:t>
            </a:r>
            <a:r>
              <a:rPr lang="en-GB" sz="2800" b="1" dirty="0"/>
              <a:t>ourselves be distracted by other </a:t>
            </a:r>
            <a:r>
              <a:rPr lang="en-GB" sz="2800" b="1" dirty="0" smtClean="0"/>
              <a:t>things.</a:t>
            </a:r>
          </a:p>
          <a:p>
            <a:endParaRPr lang="en-GB" dirty="0"/>
          </a:p>
        </p:txBody>
      </p:sp>
      <p:sp>
        <p:nvSpPr>
          <p:cNvPr id="4" name="Content Placeholder 2"/>
          <p:cNvSpPr txBox="1">
            <a:spLocks/>
          </p:cNvSpPr>
          <p:nvPr/>
        </p:nvSpPr>
        <p:spPr bwMode="auto">
          <a:xfrm>
            <a:off x="539552" y="3573016"/>
            <a:ext cx="7239000" cy="15312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r>
              <a:rPr lang="en-GB" sz="2800" b="1" dirty="0"/>
              <a:t>Jesus warned his disciples that </a:t>
            </a:r>
            <a:r>
              <a:rPr lang="en-GB" sz="2800" b="1" dirty="0" smtClean="0"/>
              <a:t>they should always be </a:t>
            </a:r>
            <a:r>
              <a:rPr lang="en-GB" sz="2800" b="1" dirty="0"/>
              <a:t>ready! </a:t>
            </a:r>
            <a:endParaRPr lang="en-GB" sz="2800" b="1" dirty="0" smtClean="0"/>
          </a:p>
        </p:txBody>
      </p:sp>
    </p:spTree>
    <p:extLst>
      <p:ext uri="{BB962C8B-B14F-4D97-AF65-F5344CB8AC3E}">
        <p14:creationId xmlns:p14="http://schemas.microsoft.com/office/powerpoint/2010/main" val="291512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TextBox 4"/>
          <p:cNvSpPr txBox="1">
            <a:spLocks noChangeArrowheads="1"/>
          </p:cNvSpPr>
          <p:nvPr/>
        </p:nvSpPr>
        <p:spPr bwMode="auto">
          <a:xfrm>
            <a:off x="755576" y="1412776"/>
            <a:ext cx="4000500" cy="3416320"/>
          </a:xfrm>
          <a:prstGeom prst="rect">
            <a:avLst/>
          </a:prstGeom>
          <a:noFill/>
          <a:ln w="9525">
            <a:noFill/>
            <a:miter lim="800000"/>
            <a:headEnd/>
            <a:tailEnd/>
          </a:ln>
        </p:spPr>
        <p:txBody>
          <a:bodyPr>
            <a:spAutoFit/>
          </a:bodyPr>
          <a:lstStyle/>
          <a:p>
            <a:r>
              <a:rPr lang="en-GB" sz="2400" b="1" dirty="0">
                <a:solidFill>
                  <a:schemeClr val="bg1"/>
                </a:solidFill>
                <a:latin typeface="+mn-lt"/>
              </a:rPr>
              <a:t>Dear Jesus,</a:t>
            </a:r>
          </a:p>
          <a:p>
            <a:r>
              <a:rPr lang="en-GB" sz="2400" b="1" dirty="0">
                <a:solidFill>
                  <a:schemeClr val="bg1"/>
                </a:solidFill>
                <a:latin typeface="+mn-lt"/>
              </a:rPr>
              <a:t>As we begin this season of Advent, we look forward to your </a:t>
            </a:r>
            <a:r>
              <a:rPr lang="en-GB" sz="2400" b="1" dirty="0" smtClean="0">
                <a:solidFill>
                  <a:schemeClr val="bg1"/>
                </a:solidFill>
                <a:latin typeface="+mn-lt"/>
              </a:rPr>
              <a:t>coming</a:t>
            </a:r>
            <a:r>
              <a:rPr lang="en-GB" sz="2400" b="1" dirty="0">
                <a:solidFill>
                  <a:schemeClr val="bg1"/>
                </a:solidFill>
                <a:latin typeface="+mn-lt"/>
              </a:rPr>
              <a:t>.  We do not know </a:t>
            </a:r>
            <a:r>
              <a:rPr lang="en-GB" sz="2400" b="1" dirty="0" smtClean="0">
                <a:solidFill>
                  <a:schemeClr val="bg1"/>
                </a:solidFill>
                <a:latin typeface="+mn-lt"/>
              </a:rPr>
              <a:t>when </a:t>
            </a:r>
            <a:r>
              <a:rPr lang="en-GB" sz="2400" b="1" dirty="0">
                <a:solidFill>
                  <a:schemeClr val="bg1"/>
                </a:solidFill>
                <a:latin typeface="+mn-lt"/>
              </a:rPr>
              <a:t>this will be.  Help us to prepare by </a:t>
            </a:r>
            <a:r>
              <a:rPr lang="en-GB" sz="2400" b="1" dirty="0" smtClean="0">
                <a:solidFill>
                  <a:schemeClr val="bg1"/>
                </a:solidFill>
                <a:latin typeface="+mn-lt"/>
              </a:rPr>
              <a:t>always making sure that we do the right thing.</a:t>
            </a:r>
          </a:p>
          <a:p>
            <a:r>
              <a:rPr lang="en-GB" sz="2400" b="1" dirty="0" smtClean="0">
                <a:solidFill>
                  <a:schemeClr val="bg1"/>
                </a:solidFill>
                <a:latin typeface="+mn-lt"/>
              </a:rPr>
              <a:t>Amen</a:t>
            </a:r>
            <a:endParaRPr lang="en-GB" sz="2400" b="1" dirty="0">
              <a:solidFill>
                <a:schemeClr val="bg1"/>
              </a:solidFill>
              <a:latin typeface="+mn-lt"/>
            </a:endParaRPr>
          </a:p>
        </p:txBody>
      </p:sp>
      <p:pic>
        <p:nvPicPr>
          <p:cNvPr id="9224" name="Picture 8" descr="C:\Users\JR\AppData\Local\Microsoft\Windows\Temporary Internet Files\Content.IE5\SHSYPR33\MC900048046[1].wmf"/>
          <p:cNvPicPr>
            <a:picLocks noChangeAspect="1" noChangeArrowheads="1"/>
          </p:cNvPicPr>
          <p:nvPr/>
        </p:nvPicPr>
        <p:blipFill>
          <a:blip r:embed="rId2" cstate="print"/>
          <a:srcRect/>
          <a:stretch>
            <a:fillRect/>
          </a:stretch>
        </p:blipFill>
        <p:spPr bwMode="auto">
          <a:xfrm>
            <a:off x="5580112" y="1412775"/>
            <a:ext cx="2448272" cy="38356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162</TotalTime>
  <Words>278</Words>
  <Application>Microsoft Office PowerPoint</Application>
  <PresentationFormat>On-screen Show (4:3)</PresentationFormat>
  <Paragraphs>23</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Trebuchet MS</vt:lpstr>
      <vt:lpstr>Wingdings</vt:lpstr>
      <vt:lpstr>Wingdings 2</vt:lpstr>
      <vt:lpstr>Opulent</vt:lpstr>
      <vt:lpstr>Advent: a time of Preparation and waiting</vt:lpstr>
      <vt:lpstr>Lectionaries and Cloths</vt:lpstr>
      <vt:lpstr>Counting down the days</vt:lpstr>
      <vt:lpstr>Gospel: Stay Awake</vt:lpstr>
      <vt:lpstr>PowerPoint Presentation</vt:lpstr>
      <vt:lpstr>PowerPoint Presentation</vt:lpstr>
    </vt:vector>
  </TitlesOfParts>
  <Company>London Borough of Hillingdon (HGfL)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 a time of waiting</dc:title>
  <dc:creator>St Bernadette Catholic Primary School</dc:creator>
  <cp:lastModifiedBy>Julian Rakowski</cp:lastModifiedBy>
  <cp:revision>24</cp:revision>
  <dcterms:created xsi:type="dcterms:W3CDTF">2010-11-28T18:07:16Z</dcterms:created>
  <dcterms:modified xsi:type="dcterms:W3CDTF">2020-11-21T10:56:18Z</dcterms:modified>
</cp:coreProperties>
</file>