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76" r:id="rId6"/>
    <p:sldId id="277" r:id="rId7"/>
    <p:sldId id="2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1952" y="3200400"/>
            <a:ext cx="6390664" cy="8853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Happy New Year!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1" y="4765656"/>
            <a:ext cx="8915399" cy="112628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Monday </a:t>
            </a: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0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15" y="572776"/>
            <a:ext cx="8132769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508" y="2895601"/>
            <a:ext cx="8406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What did the Wise Men bring?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405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8419" y="442519"/>
            <a:ext cx="7661072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What did the Wise Men bring</a:t>
            </a:r>
            <a:r>
              <a:rPr lang="en-GB" sz="4000" dirty="0" smtClean="0"/>
              <a:t>?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Gold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Frankincense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Myrrh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 smtClean="0"/>
          </a:p>
          <a:p>
            <a:r>
              <a:rPr lang="en-GB" sz="4000" dirty="0" smtClean="0"/>
              <a:t>Why?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8446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0031" y="146895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4800" dirty="0"/>
              <a:t>What would </a:t>
            </a:r>
            <a:r>
              <a:rPr lang="en-GB" altLang="en-US" sz="4800" i="1" dirty="0"/>
              <a:t>you</a:t>
            </a:r>
            <a:r>
              <a:rPr lang="en-GB" altLang="en-US" sz="4800" dirty="0"/>
              <a:t> bring to Jesus?</a:t>
            </a:r>
            <a:br>
              <a:rPr lang="en-GB" altLang="en-US" sz="4800" dirty="0"/>
            </a:br>
            <a:r>
              <a:rPr lang="en-GB" altLang="en-US" sz="4800" dirty="0"/>
              <a:t/>
            </a:r>
            <a:br>
              <a:rPr lang="en-GB" altLang="en-US" sz="4800" dirty="0"/>
            </a:br>
            <a:r>
              <a:rPr lang="en-GB" altLang="en-US" sz="4800" dirty="0"/>
              <a:t/>
            </a:r>
            <a:br>
              <a:rPr lang="en-GB" altLang="en-US" sz="4800" dirty="0"/>
            </a:br>
            <a:r>
              <a:rPr lang="en-GB" altLang="en-US" sz="4800" dirty="0"/>
              <a:t>Why?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9969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7077" y="1674834"/>
            <a:ext cx="98239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4000" dirty="0" smtClean="0"/>
              <a:t>The </a:t>
            </a:r>
            <a:r>
              <a:rPr lang="en-GB" altLang="en-US" sz="4000" dirty="0"/>
              <a:t>Wise Men found what they were looking for, by following a star.</a:t>
            </a:r>
          </a:p>
          <a:p>
            <a:pPr>
              <a:lnSpc>
                <a:spcPct val="90000"/>
              </a:lnSpc>
            </a:pPr>
            <a:endParaRPr lang="en-GB" altLang="en-US" sz="4000" dirty="0" smtClean="0"/>
          </a:p>
          <a:p>
            <a:pPr>
              <a:lnSpc>
                <a:spcPct val="90000"/>
              </a:lnSpc>
            </a:pPr>
            <a:r>
              <a:rPr lang="en-GB" altLang="en-US" sz="4000" dirty="0" smtClean="0"/>
              <a:t>How </a:t>
            </a:r>
            <a:r>
              <a:rPr lang="en-GB" altLang="en-US" sz="4000" dirty="0"/>
              <a:t>will you follow the Epiphany Star today in class, on the playground and at home</a:t>
            </a:r>
            <a:r>
              <a:rPr lang="en-GB" altLang="en-US" sz="4000" dirty="0" smtClean="0"/>
              <a:t>?</a:t>
            </a:r>
          </a:p>
          <a:p>
            <a:pPr>
              <a:lnSpc>
                <a:spcPct val="90000"/>
              </a:lnSpc>
            </a:pPr>
            <a:endParaRPr lang="en-GB" altLang="en-US" sz="4000" dirty="0"/>
          </a:p>
          <a:p>
            <a:pPr>
              <a:lnSpc>
                <a:spcPct val="90000"/>
              </a:lnSpc>
            </a:pPr>
            <a:r>
              <a:rPr lang="en-GB" altLang="en-US" sz="4000" dirty="0" smtClean="0"/>
              <a:t>New Year resolutions…</a:t>
            </a: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9082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658706"/>
            <a:ext cx="98122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</a:rPr>
              <a:t>Dear Lord,</a:t>
            </a:r>
          </a:p>
          <a:p>
            <a:pPr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H</a:t>
            </a:r>
            <a:r>
              <a:rPr lang="en-GB" sz="3200" dirty="0" smtClean="0">
                <a:ea typeface="Times New Roman" panose="02020603050405020304" pitchFamily="18" charset="0"/>
              </a:rPr>
              <a:t>elp </a:t>
            </a:r>
            <a:r>
              <a:rPr lang="en-GB" sz="3200" dirty="0">
                <a:ea typeface="Times New Roman" panose="02020603050405020304" pitchFamily="18" charset="0"/>
              </a:rPr>
              <a:t>us to have as much faith as the wise men who followed your star to find </a:t>
            </a:r>
            <a:r>
              <a:rPr lang="en-GB" sz="3200" dirty="0" smtClean="0">
                <a:ea typeface="Times New Roman" panose="02020603050405020304" pitchFamily="18" charset="0"/>
              </a:rPr>
              <a:t>Jesus.  Lead </a:t>
            </a:r>
            <a:r>
              <a:rPr lang="en-GB" sz="3200" dirty="0">
                <a:ea typeface="Times New Roman" panose="02020603050405020304" pitchFamily="18" charset="0"/>
              </a:rPr>
              <a:t>us down the right paths and help us to recognise Jesus in the people that we meet as we travel through </a:t>
            </a:r>
            <a:r>
              <a:rPr lang="en-GB" sz="3200" dirty="0" smtClean="0">
                <a:ea typeface="Times New Roman" panose="02020603050405020304" pitchFamily="18" charset="0"/>
              </a:rPr>
              <a:t>life.</a:t>
            </a:r>
            <a:endParaRPr lang="en-GB" sz="3200" b="1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32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 smtClean="0">
                <a:ea typeface="Times New Roman" panose="02020603050405020304" pitchFamily="18" charset="0"/>
              </a:rPr>
              <a:t>Amen</a:t>
            </a:r>
            <a:r>
              <a:rPr lang="en-GB" sz="3200" dirty="0">
                <a:ea typeface="Times New Roman" panose="02020603050405020304" pitchFamily="18" charset="0"/>
              </a:rPr>
              <a:t>.</a:t>
            </a:r>
            <a:endParaRPr lang="en-GB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551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474</TotalTime>
  <Words>119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Wisp</vt:lpstr>
      <vt:lpstr>Happy New Year!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Julian Rakowski</cp:lastModifiedBy>
  <cp:revision>25</cp:revision>
  <dcterms:created xsi:type="dcterms:W3CDTF">2017-05-05T10:09:50Z</dcterms:created>
  <dcterms:modified xsi:type="dcterms:W3CDTF">2021-01-04T06:42:09Z</dcterms:modified>
</cp:coreProperties>
</file>