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7"/>
    <p:restoredTop sz="94624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F95D-6040-0840-B4EF-69AA9A7A604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6E9-F329-6344-A5B4-A058C70C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4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F95D-6040-0840-B4EF-69AA9A7A604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6E9-F329-6344-A5B4-A058C70C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F95D-6040-0840-B4EF-69AA9A7A604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6E9-F329-6344-A5B4-A058C70C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2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F95D-6040-0840-B4EF-69AA9A7A604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6E9-F329-6344-A5B4-A058C70C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F95D-6040-0840-B4EF-69AA9A7A604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6E9-F329-6344-A5B4-A058C70C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9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F95D-6040-0840-B4EF-69AA9A7A604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6E9-F329-6344-A5B4-A058C70C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2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F95D-6040-0840-B4EF-69AA9A7A604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6E9-F329-6344-A5B4-A058C70C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F95D-6040-0840-B4EF-69AA9A7A604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6E9-F329-6344-A5B4-A058C70C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F95D-6040-0840-B4EF-69AA9A7A604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6E9-F329-6344-A5B4-A058C70C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1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F95D-6040-0840-B4EF-69AA9A7A604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6E9-F329-6344-A5B4-A058C70C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6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F95D-6040-0840-B4EF-69AA9A7A604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426E9-F329-6344-A5B4-A058C70C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6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F95D-6040-0840-B4EF-69AA9A7A6041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426E9-F329-6344-A5B4-A058C70CA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5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421" y="1122363"/>
            <a:ext cx="10247586" cy="1810023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St Joseph’s School emblem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3692940"/>
            <a:ext cx="24765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028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These are the two that we shortlisted.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18" y="1358153"/>
            <a:ext cx="8340165" cy="534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579" y="462455"/>
            <a:ext cx="1095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We spoke about wanting to be different from other St Joseph’s School badges.  Here are some examples of the other schools’ emblems closest to us and also a few examples further afield.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8" y="1491305"/>
            <a:ext cx="3429233" cy="3524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622" y="1342369"/>
            <a:ext cx="3434215" cy="3502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369"/>
            <a:ext cx="3639197" cy="43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69" y="1366782"/>
            <a:ext cx="3301296" cy="3079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5" y="-1966749"/>
            <a:ext cx="4897817" cy="8588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71" y="1496628"/>
            <a:ext cx="3591547" cy="38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348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charset="0"/>
                <a:ea typeface="Comic Sans MS" charset="0"/>
                <a:cs typeface="Comic Sans MS" charset="0"/>
              </a:rPr>
              <a:t>There are very few examples of school badges with figures on them (which may be a sign) but here are a couple. The first shows that more complicated figures are possible.</a:t>
            </a:r>
            <a:endParaRPr lang="en-US" sz="3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22" y="3073400"/>
            <a:ext cx="2794000" cy="378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114" y="3073400"/>
            <a:ext cx="3182672" cy="347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4684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charset="0"/>
                <a:ea typeface="Comic Sans MS" charset="0"/>
                <a:cs typeface="Comic Sans MS" charset="0"/>
              </a:rPr>
              <a:t>I </a:t>
            </a:r>
            <a:r>
              <a:rPr lang="en-US" sz="3600" dirty="0" smtClean="0">
                <a:latin typeface="Comic Sans MS" charset="0"/>
                <a:ea typeface="Comic Sans MS" charset="0"/>
                <a:cs typeface="Comic Sans MS" charset="0"/>
              </a:rPr>
              <a:t>am attaching mock ups of five emblems with differing pictures of St. Joseph. Some may be too detailed. The two simpler </a:t>
            </a:r>
            <a:r>
              <a:rPr lang="en-US" sz="3600" dirty="0" err="1" smtClean="0">
                <a:latin typeface="Comic Sans MS" charset="0"/>
                <a:ea typeface="Comic Sans MS" charset="0"/>
                <a:cs typeface="Comic Sans MS" charset="0"/>
              </a:rPr>
              <a:t>silouhettes</a:t>
            </a:r>
            <a:r>
              <a:rPr lang="en-US" sz="3600" dirty="0" smtClean="0">
                <a:latin typeface="Comic Sans MS" charset="0"/>
                <a:ea typeface="Comic Sans MS" charset="0"/>
                <a:cs typeface="Comic Sans MS" charset="0"/>
              </a:rPr>
              <a:t> (2 and 4) could do with some eyes.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7" y="2565314"/>
            <a:ext cx="3372071" cy="4057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57" y="2511972"/>
            <a:ext cx="3415982" cy="41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6" y="680324"/>
            <a:ext cx="4056123" cy="5303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69" y="680324"/>
            <a:ext cx="4082608" cy="53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54" y="1113183"/>
            <a:ext cx="3498956" cy="4492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93021" y="1471448"/>
            <a:ext cx="4614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Number 5 is a Vector Art illustration so not sure if there would be copyright issues? 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41" y="3499070"/>
            <a:ext cx="3004989" cy="312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13076" y="3415863"/>
            <a:ext cx="29744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And finally, I wanted to include this example as a possible alternative format because we discussed whether to </a:t>
            </a:r>
          </a:p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have a circle or a shield </a:t>
            </a:r>
          </a:p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and it could work well with one of the simpler pictures (2 or 4)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177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St Joseph’s School emblem</vt:lpstr>
      <vt:lpstr>These are the two that we shortlisted.</vt:lpstr>
      <vt:lpstr>PowerPoint Presentation</vt:lpstr>
      <vt:lpstr>PowerPoint Presentation</vt:lpstr>
      <vt:lpstr>There are very few examples of school badges with figures on them (which may be a sign) but here are a couple. The first shows that more complicated figures are possible.</vt:lpstr>
      <vt:lpstr>I am attaching mock ups of five emblems with differing pictures of St. Joseph. Some may be too detailed. The two simpler silouhettes (2 and 4) could do with some eyes.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Joseph’s School emblem</dc:title>
  <dc:creator>Microsoft Office User</dc:creator>
  <cp:lastModifiedBy>Julian Rakowski</cp:lastModifiedBy>
  <cp:revision>7</cp:revision>
  <dcterms:created xsi:type="dcterms:W3CDTF">2019-05-01T18:40:21Z</dcterms:created>
  <dcterms:modified xsi:type="dcterms:W3CDTF">2019-05-03T06:36:55Z</dcterms:modified>
</cp:coreProperties>
</file>