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2"/>
  </p:notesMasterIdLst>
  <p:sldIdLst>
    <p:sldId id="256" r:id="rId2"/>
    <p:sldId id="260" r:id="rId3"/>
    <p:sldId id="259" r:id="rId4"/>
    <p:sldId id="324" r:id="rId5"/>
    <p:sldId id="330" r:id="rId6"/>
    <p:sldId id="299" r:id="rId7"/>
    <p:sldId id="298" r:id="rId8"/>
    <p:sldId id="325" r:id="rId9"/>
    <p:sldId id="329" r:id="rId10"/>
    <p:sldId id="305" r:id="rId11"/>
    <p:sldId id="306" r:id="rId12"/>
    <p:sldId id="307" r:id="rId13"/>
    <p:sldId id="302" r:id="rId14"/>
    <p:sldId id="311" r:id="rId15"/>
    <p:sldId id="303" r:id="rId16"/>
    <p:sldId id="326" r:id="rId17"/>
    <p:sldId id="327" r:id="rId18"/>
    <p:sldId id="269" r:id="rId19"/>
    <p:sldId id="271" r:id="rId20"/>
    <p:sldId id="270" r:id="rId21"/>
  </p:sldIdLst>
  <p:sldSz cx="9144000" cy="5143500" type="screen16x9"/>
  <p:notesSz cx="6888163" cy="10018713"/>
  <p:embeddedFontLst>
    <p:embeddedFont>
      <p:font typeface="Amatic SC" panose="020B0604020202020204" charset="-79"/>
      <p:regular r:id="rId23"/>
      <p:bold r:id="rId24"/>
    </p:embeddedFont>
    <p:embeddedFont>
      <p:font typeface="Calibri" panose="020F0502020204030204" pitchFamily="34" charset="0"/>
      <p:regular r:id="rId25"/>
      <p:bold r:id="rId26"/>
      <p:italic r:id="rId27"/>
      <p:boldItalic r:id="rId28"/>
    </p:embeddedFont>
    <p:embeddedFont>
      <p:font typeface="CCW Precursive 6" panose="03050602040000000000" pitchFamily="66" charset="0"/>
      <p:regular r:id="rId29"/>
    </p:embeddedFont>
    <p:embeddedFont>
      <p:font typeface="Comfortaa" panose="020B0604020202020204" charset="0"/>
      <p:regular r:id="rId30"/>
      <p:bold r:id="rId31"/>
    </p:embeddedFont>
    <p:embeddedFont>
      <p:font typeface="Permanent Marker"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B7D882-C42C-460A-BCF4-77CD4B47403B}">
  <a:tblStyle styleId="{4BB7D882-C42C-460A-BCF4-77CD4B4740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10" autoAdjust="0"/>
  </p:normalViewPr>
  <p:slideViewPr>
    <p:cSldViewPr snapToGrid="0">
      <p:cViewPr>
        <p:scale>
          <a:sx n="77" d="100"/>
          <a:sy n="77"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50580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1308273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927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6039a3cf85_1_14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6039a3cf85_1_14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911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18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251309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78845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624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725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68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2725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 typical week in Year 2</a:t>
            </a:r>
          </a:p>
        </p:txBody>
      </p:sp>
    </p:spTree>
    <p:extLst>
      <p:ext uri="{BB962C8B-B14F-4D97-AF65-F5344CB8AC3E}">
        <p14:creationId xmlns:p14="http://schemas.microsoft.com/office/powerpoint/2010/main" val="364318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6411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9195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327B4-3F2F-4424-94FD-925FEBF4CE79}"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C182A-A538-4B37-AEFE-5AAA678D4B21}" type="slidenum">
              <a:rPr lang="en-GB" smtClean="0"/>
              <a:t>‹#›</a:t>
            </a:fld>
            <a:endParaRPr lang="en-GB"/>
          </a:p>
        </p:txBody>
      </p:sp>
    </p:spTree>
    <p:extLst>
      <p:ext uri="{BB962C8B-B14F-4D97-AF65-F5344CB8AC3E}">
        <p14:creationId xmlns:p14="http://schemas.microsoft.com/office/powerpoint/2010/main" val="2901254572"/>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6" r:id="rId5"/>
    <p:sldLayoutId id="2147483661"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2509394"/>
            <a:ext cx="8520600" cy="14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Welcome to </a:t>
            </a:r>
            <a:br>
              <a:rPr lang="en" sz="4400" dirty="0"/>
            </a:br>
            <a:r>
              <a:rPr lang="en" sz="4400" dirty="0"/>
              <a:t>Year 6</a:t>
            </a:r>
            <a:br>
              <a:rPr lang="en" sz="4400" dirty="0"/>
            </a:br>
            <a:r>
              <a:rPr lang="en" sz="4400" dirty="0"/>
              <a:t> </a:t>
            </a:r>
            <a:endParaRPr sz="4400" dirty="0"/>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DA0C10-6738-419D-9623-D1DA7F35555B}"/>
              </a:ext>
            </a:extLst>
          </p:cNvPr>
          <p:cNvSpPr txBox="1"/>
          <p:nvPr/>
        </p:nvSpPr>
        <p:spPr>
          <a:xfrm>
            <a:off x="1127342" y="1741118"/>
            <a:ext cx="6551113" cy="307777"/>
          </a:xfrm>
          <a:prstGeom prst="rect">
            <a:avLst/>
          </a:prstGeom>
          <a:noFill/>
        </p:spPr>
        <p:txBody>
          <a:bodyPr wrap="square" rtlCol="0">
            <a:spAutoFit/>
          </a:bodyPr>
          <a:lstStyle/>
          <a:p>
            <a:r>
              <a:rPr lang="en-GB" dirty="0"/>
              <a:t>Insert timetable</a:t>
            </a:r>
          </a:p>
        </p:txBody>
      </p:sp>
      <p:pic>
        <p:nvPicPr>
          <p:cNvPr id="4" name="Picture 3">
            <a:extLst>
              <a:ext uri="{FF2B5EF4-FFF2-40B4-BE49-F238E27FC236}">
                <a16:creationId xmlns:a16="http://schemas.microsoft.com/office/drawing/2014/main" id="{BE803D9E-3A7F-4F61-883B-31E6FE366937}"/>
              </a:ext>
            </a:extLst>
          </p:cNvPr>
          <p:cNvPicPr>
            <a:picLocks noChangeAspect="1"/>
          </p:cNvPicPr>
          <p:nvPr/>
        </p:nvPicPr>
        <p:blipFill>
          <a:blip r:embed="rId3"/>
          <a:stretch>
            <a:fillRect/>
          </a:stretch>
        </p:blipFill>
        <p:spPr>
          <a:xfrm>
            <a:off x="862796" y="0"/>
            <a:ext cx="7153862" cy="5010902"/>
          </a:xfrm>
          <a:prstGeom prst="rect">
            <a:avLst/>
          </a:prstGeom>
        </p:spPr>
      </p:pic>
    </p:spTree>
    <p:extLst>
      <p:ext uri="{BB962C8B-B14F-4D97-AF65-F5344CB8AC3E}">
        <p14:creationId xmlns:p14="http://schemas.microsoft.com/office/powerpoint/2010/main" val="134339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kentigern.schooljotter2.com/asset/13477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 y="0"/>
            <a:ext cx="8640000" cy="1005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umicon Shapes 1-10 - EYFS Maths from Early Years Resources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643743"/>
            <a:ext cx="1698171" cy="1698171"/>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4102" name="Picture 6" descr="QuietShape® Jumbo Magnetic Ten Frames with Counters | Ten frames, Classroom  wishlist, School 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261" y="2964810"/>
            <a:ext cx="1618797" cy="161879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4314" y="1111627"/>
            <a:ext cx="5385171" cy="1077218"/>
          </a:xfrm>
          <a:prstGeom prst="rect">
            <a:avLst/>
          </a:prstGeom>
          <a:noFill/>
        </p:spPr>
        <p:txBody>
          <a:bodyPr wrap="square" rtlCol="0">
            <a:spAutoFit/>
          </a:bodyPr>
          <a:lstStyle/>
          <a:p>
            <a:r>
              <a:rPr lang="en-GB" sz="1600" dirty="0">
                <a:latin typeface="Comfortaa" panose="020B0604020202020204" charset="0"/>
              </a:rPr>
              <a:t>In maths, we are continuing to use the White Rose scheme of learning. </a:t>
            </a:r>
          </a:p>
          <a:p>
            <a:endParaRPr lang="en-GB" sz="1600" dirty="0">
              <a:latin typeface="Comfortaa" panose="020B0604020202020204" charset="0"/>
            </a:endParaRPr>
          </a:p>
          <a:p>
            <a:r>
              <a:rPr lang="en-GB" sz="1600" dirty="0">
                <a:latin typeface="Comfortaa" panose="020B0604020202020204" charset="0"/>
              </a:rPr>
              <a:t>Morning Maths Meetings</a:t>
            </a:r>
          </a:p>
        </p:txBody>
      </p:sp>
    </p:spTree>
    <p:extLst>
      <p:ext uri="{BB962C8B-B14F-4D97-AF65-F5344CB8AC3E}">
        <p14:creationId xmlns:p14="http://schemas.microsoft.com/office/powerpoint/2010/main" val="35198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0467"/>
            <a:ext cx="7766756" cy="561660"/>
          </a:xfrm>
          <a:solidFill>
            <a:schemeClr val="bg1"/>
          </a:solidFill>
        </p:spPr>
        <p:txBody>
          <a:bodyPr/>
          <a:lstStyle/>
          <a:p>
            <a:pPr algn="l"/>
            <a:r>
              <a:rPr lang="en-GB" sz="1400" dirty="0"/>
              <a:t>Children will develop their writing skills in English lessons and then have the opportunity to apply these skills across other areas of the curriculum. </a:t>
            </a:r>
          </a:p>
        </p:txBody>
      </p:sp>
      <p:sp>
        <p:nvSpPr>
          <p:cNvPr id="3" name="Subtitle 2"/>
          <p:cNvSpPr>
            <a:spLocks noGrp="1"/>
          </p:cNvSpPr>
          <p:nvPr>
            <p:ph type="subTitle" idx="1"/>
          </p:nvPr>
        </p:nvSpPr>
        <p:spPr>
          <a:xfrm>
            <a:off x="1876650" y="-65932"/>
            <a:ext cx="5314500" cy="792600"/>
          </a:xfrm>
        </p:spPr>
        <p:txBody>
          <a:bodyPr/>
          <a:lstStyle/>
          <a:p>
            <a:r>
              <a:rPr lang="en-GB" dirty="0"/>
              <a:t>writing</a:t>
            </a:r>
          </a:p>
        </p:txBody>
      </p:sp>
      <p:sp>
        <p:nvSpPr>
          <p:cNvPr id="6" name="Google Shape;1240;p41"/>
          <p:cNvSpPr/>
          <p:nvPr/>
        </p:nvSpPr>
        <p:spPr>
          <a:xfrm>
            <a:off x="3897085" y="1558487"/>
            <a:ext cx="4811485" cy="2355513"/>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marL="358775" lvl="0">
              <a:tabLst>
                <a:tab pos="3767138" algn="l"/>
              </a:tabLst>
            </a:pPr>
            <a:r>
              <a:rPr lang="en-GB" dirty="0">
                <a:latin typeface="Comfortaa" panose="020B0604020202020204" charset="0"/>
              </a:rPr>
              <a:t>Full details of the expectations for Year 6 writing can be found on our website.</a:t>
            </a:r>
          </a:p>
          <a:p>
            <a:pPr marL="358775" lvl="0">
              <a:tabLst>
                <a:tab pos="3767138" algn="l"/>
              </a:tabLst>
            </a:pPr>
            <a:endParaRPr lang="en-GB" dirty="0">
              <a:latin typeface="Comfortaa" panose="020B0604020202020204" charset="0"/>
            </a:endParaRPr>
          </a:p>
          <a:p>
            <a:pPr marL="358775" lvl="0">
              <a:tabLst>
                <a:tab pos="3767138" algn="l"/>
              </a:tabLst>
            </a:pPr>
            <a:r>
              <a:rPr lang="en-GB" dirty="0">
                <a:latin typeface="Comfortaa" panose="020B0604020202020204" charset="0"/>
              </a:rPr>
              <a:t>Please go to the Year 6 class page and click on ‘English’. </a:t>
            </a:r>
          </a:p>
          <a:p>
            <a:pPr marL="358775" lvl="0">
              <a:tabLst>
                <a:tab pos="3767138" algn="l"/>
              </a:tabLst>
            </a:pPr>
            <a:endParaRPr lang="en-GB" dirty="0">
              <a:latin typeface="Comfortaa" panose="020B0604020202020204" charset="0"/>
            </a:endParaRPr>
          </a:p>
          <a:p>
            <a:pPr marL="358775" lvl="0">
              <a:tabLst>
                <a:tab pos="3767138" algn="l"/>
              </a:tabLst>
            </a:pPr>
            <a:r>
              <a:rPr lang="en-GB" dirty="0">
                <a:latin typeface="Comfortaa" panose="020B0604020202020204" charset="0"/>
              </a:rPr>
              <a:t>There is also a glossary for all the grammar and punctuation terminology your child needs to know.  </a:t>
            </a:r>
            <a:endParaRPr dirty="0">
              <a:latin typeface="Comfortaa" panose="020B0604020202020204" charset="0"/>
            </a:endParaRPr>
          </a:p>
        </p:txBody>
      </p:sp>
      <p:grpSp>
        <p:nvGrpSpPr>
          <p:cNvPr id="8" name="Google Shape;341;p23"/>
          <p:cNvGrpSpPr/>
          <p:nvPr/>
        </p:nvGrpSpPr>
        <p:grpSpPr>
          <a:xfrm>
            <a:off x="7943198" y="3914000"/>
            <a:ext cx="1026629" cy="1056842"/>
            <a:chOff x="8084663" y="3138245"/>
            <a:chExt cx="1026629" cy="1056842"/>
          </a:xfrm>
        </p:grpSpPr>
        <p:sp>
          <p:nvSpPr>
            <p:cNvPr id="9"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915262" y="1457502"/>
            <a:ext cx="2312151" cy="3224389"/>
          </a:xfrm>
          <a:prstGeom prst="rect">
            <a:avLst/>
          </a:prstGeom>
        </p:spPr>
      </p:pic>
    </p:spTree>
    <p:extLst>
      <p:ext uri="{BB962C8B-B14F-4D97-AF65-F5344CB8AC3E}">
        <p14:creationId xmlns:p14="http://schemas.microsoft.com/office/powerpoint/2010/main" val="391576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042" y="-88465"/>
            <a:ext cx="5126400" cy="732900"/>
          </a:xfrm>
        </p:spPr>
        <p:txBody>
          <a:bodyPr/>
          <a:lstStyle/>
          <a:p>
            <a:r>
              <a:rPr lang="en-GB" sz="3200" dirty="0"/>
              <a:t>Reading</a:t>
            </a:r>
          </a:p>
        </p:txBody>
      </p:sp>
      <p:grpSp>
        <p:nvGrpSpPr>
          <p:cNvPr id="3" name="Google Shape;1972;p45"/>
          <p:cNvGrpSpPr/>
          <p:nvPr/>
        </p:nvGrpSpPr>
        <p:grpSpPr>
          <a:xfrm>
            <a:off x="148834" y="1471076"/>
            <a:ext cx="1078051" cy="1036688"/>
            <a:chOff x="1142423" y="2075513"/>
            <a:chExt cx="1464544" cy="1408352"/>
          </a:xfrm>
        </p:grpSpPr>
        <p:sp>
          <p:nvSpPr>
            <p:cNvPr id="4" name="Google Shape;1973;p45"/>
            <p:cNvSpPr/>
            <p:nvPr/>
          </p:nvSpPr>
          <p:spPr>
            <a:xfrm>
              <a:off x="1326368" y="2082248"/>
              <a:ext cx="1260672" cy="1381205"/>
            </a:xfrm>
            <a:custGeom>
              <a:avLst/>
              <a:gdLst/>
              <a:ahLst/>
              <a:cxnLst/>
              <a:rect l="l" t="t" r="r" b="b"/>
              <a:pathLst>
                <a:path w="90974" h="99672" extrusionOk="0">
                  <a:moveTo>
                    <a:pt x="40992" y="0"/>
                  </a:moveTo>
                  <a:cubicBezTo>
                    <a:pt x="38329" y="0"/>
                    <a:pt x="35628" y="413"/>
                    <a:pt x="33056" y="831"/>
                  </a:cubicBezTo>
                  <a:cubicBezTo>
                    <a:pt x="32920" y="854"/>
                    <a:pt x="32786" y="895"/>
                    <a:pt x="32658" y="951"/>
                  </a:cubicBezTo>
                  <a:cubicBezTo>
                    <a:pt x="31021" y="1209"/>
                    <a:pt x="29383" y="1522"/>
                    <a:pt x="27728" y="1801"/>
                  </a:cubicBezTo>
                  <a:cubicBezTo>
                    <a:pt x="27394" y="1858"/>
                    <a:pt x="27146" y="1989"/>
                    <a:pt x="26960" y="2162"/>
                  </a:cubicBezTo>
                  <a:cubicBezTo>
                    <a:pt x="26570" y="2254"/>
                    <a:pt x="26179" y="2346"/>
                    <a:pt x="25791" y="2448"/>
                  </a:cubicBezTo>
                  <a:cubicBezTo>
                    <a:pt x="25769" y="2453"/>
                    <a:pt x="25753" y="2467"/>
                    <a:pt x="25732" y="2472"/>
                  </a:cubicBezTo>
                  <a:cubicBezTo>
                    <a:pt x="25692" y="2470"/>
                    <a:pt x="25652" y="2468"/>
                    <a:pt x="25612" y="2468"/>
                  </a:cubicBezTo>
                  <a:cubicBezTo>
                    <a:pt x="25375" y="2468"/>
                    <a:pt x="25139" y="2516"/>
                    <a:pt x="24920" y="2611"/>
                  </a:cubicBezTo>
                  <a:lnTo>
                    <a:pt x="24559" y="2765"/>
                  </a:lnTo>
                  <a:cubicBezTo>
                    <a:pt x="24538" y="2768"/>
                    <a:pt x="24519" y="2765"/>
                    <a:pt x="24500" y="2770"/>
                  </a:cubicBezTo>
                  <a:cubicBezTo>
                    <a:pt x="22980" y="3028"/>
                    <a:pt x="21604" y="3521"/>
                    <a:pt x="20238" y="4224"/>
                  </a:cubicBezTo>
                  <a:cubicBezTo>
                    <a:pt x="20184" y="4255"/>
                    <a:pt x="20131" y="4290"/>
                    <a:pt x="20080" y="4326"/>
                  </a:cubicBezTo>
                  <a:cubicBezTo>
                    <a:pt x="17447" y="5245"/>
                    <a:pt x="14830" y="6201"/>
                    <a:pt x="12325" y="7456"/>
                  </a:cubicBezTo>
                  <a:cubicBezTo>
                    <a:pt x="11806" y="7716"/>
                    <a:pt x="11562" y="8126"/>
                    <a:pt x="11520" y="8560"/>
                  </a:cubicBezTo>
                  <a:cubicBezTo>
                    <a:pt x="10918" y="8801"/>
                    <a:pt x="10355" y="9149"/>
                    <a:pt x="9966" y="9649"/>
                  </a:cubicBezTo>
                  <a:cubicBezTo>
                    <a:pt x="9537" y="9850"/>
                    <a:pt x="9109" y="10056"/>
                    <a:pt x="8673" y="10236"/>
                  </a:cubicBezTo>
                  <a:cubicBezTo>
                    <a:pt x="8249" y="10413"/>
                    <a:pt x="8347" y="11033"/>
                    <a:pt x="8760" y="11033"/>
                  </a:cubicBezTo>
                  <a:cubicBezTo>
                    <a:pt x="8800" y="11033"/>
                    <a:pt x="8842" y="11027"/>
                    <a:pt x="8887" y="11015"/>
                  </a:cubicBezTo>
                  <a:cubicBezTo>
                    <a:pt x="9346" y="10890"/>
                    <a:pt x="9807" y="10788"/>
                    <a:pt x="10267" y="10696"/>
                  </a:cubicBezTo>
                  <a:cubicBezTo>
                    <a:pt x="10298" y="10704"/>
                    <a:pt x="10330" y="10708"/>
                    <a:pt x="10363" y="10708"/>
                  </a:cubicBezTo>
                  <a:cubicBezTo>
                    <a:pt x="10374" y="10708"/>
                    <a:pt x="10384" y="10708"/>
                    <a:pt x="10395" y="10707"/>
                  </a:cubicBezTo>
                  <a:cubicBezTo>
                    <a:pt x="11467" y="10581"/>
                    <a:pt x="12566" y="10722"/>
                    <a:pt x="13620" y="10489"/>
                  </a:cubicBezTo>
                  <a:cubicBezTo>
                    <a:pt x="14082" y="10513"/>
                    <a:pt x="14547" y="10525"/>
                    <a:pt x="15011" y="10525"/>
                  </a:cubicBezTo>
                  <a:cubicBezTo>
                    <a:pt x="15115" y="10525"/>
                    <a:pt x="15219" y="10525"/>
                    <a:pt x="15323" y="10523"/>
                  </a:cubicBezTo>
                  <a:cubicBezTo>
                    <a:pt x="15455" y="10745"/>
                    <a:pt x="15635" y="10935"/>
                    <a:pt x="15877" y="11051"/>
                  </a:cubicBezTo>
                  <a:cubicBezTo>
                    <a:pt x="16324" y="11268"/>
                    <a:pt x="16686" y="11370"/>
                    <a:pt x="17176" y="11434"/>
                  </a:cubicBezTo>
                  <a:cubicBezTo>
                    <a:pt x="17201" y="11435"/>
                    <a:pt x="17227" y="11436"/>
                    <a:pt x="17253" y="11436"/>
                  </a:cubicBezTo>
                  <a:cubicBezTo>
                    <a:pt x="17284" y="11436"/>
                    <a:pt x="17316" y="11435"/>
                    <a:pt x="17347" y="11432"/>
                  </a:cubicBezTo>
                  <a:lnTo>
                    <a:pt x="17939" y="11550"/>
                  </a:lnTo>
                  <a:cubicBezTo>
                    <a:pt x="18154" y="11593"/>
                    <a:pt x="18355" y="11635"/>
                    <a:pt x="18548" y="11666"/>
                  </a:cubicBezTo>
                  <a:cubicBezTo>
                    <a:pt x="18673" y="11936"/>
                    <a:pt x="18900" y="12177"/>
                    <a:pt x="19267" y="12344"/>
                  </a:cubicBezTo>
                  <a:cubicBezTo>
                    <a:pt x="19275" y="12348"/>
                    <a:pt x="19279" y="12351"/>
                    <a:pt x="19288" y="12355"/>
                  </a:cubicBezTo>
                  <a:cubicBezTo>
                    <a:pt x="19170" y="12663"/>
                    <a:pt x="19158" y="13001"/>
                    <a:pt x="19251" y="13316"/>
                  </a:cubicBezTo>
                  <a:cubicBezTo>
                    <a:pt x="19270" y="13376"/>
                    <a:pt x="19281" y="13438"/>
                    <a:pt x="19294" y="13499"/>
                  </a:cubicBezTo>
                  <a:cubicBezTo>
                    <a:pt x="19300" y="13556"/>
                    <a:pt x="19319" y="13696"/>
                    <a:pt x="19331" y="13805"/>
                  </a:cubicBezTo>
                  <a:cubicBezTo>
                    <a:pt x="19159" y="14069"/>
                    <a:pt x="18964" y="14313"/>
                    <a:pt x="18747" y="14539"/>
                  </a:cubicBezTo>
                  <a:cubicBezTo>
                    <a:pt x="18600" y="14690"/>
                    <a:pt x="18609" y="14870"/>
                    <a:pt x="18692" y="15010"/>
                  </a:cubicBezTo>
                  <a:cubicBezTo>
                    <a:pt x="16388" y="16951"/>
                    <a:pt x="14259" y="19272"/>
                    <a:pt x="15782" y="21938"/>
                  </a:cubicBezTo>
                  <a:cubicBezTo>
                    <a:pt x="16063" y="22430"/>
                    <a:pt x="16619" y="22740"/>
                    <a:pt x="17182" y="22740"/>
                  </a:cubicBezTo>
                  <a:cubicBezTo>
                    <a:pt x="17324" y="22740"/>
                    <a:pt x="17467" y="22720"/>
                    <a:pt x="17605" y="22679"/>
                  </a:cubicBezTo>
                  <a:cubicBezTo>
                    <a:pt x="17823" y="22615"/>
                    <a:pt x="18048" y="22539"/>
                    <a:pt x="18270" y="22464"/>
                  </a:cubicBezTo>
                  <a:cubicBezTo>
                    <a:pt x="20688" y="23920"/>
                    <a:pt x="23219" y="22428"/>
                    <a:pt x="24240" y="25729"/>
                  </a:cubicBezTo>
                  <a:cubicBezTo>
                    <a:pt x="23240" y="27427"/>
                    <a:pt x="22748" y="29028"/>
                    <a:pt x="21015" y="30262"/>
                  </a:cubicBezTo>
                  <a:cubicBezTo>
                    <a:pt x="19713" y="31187"/>
                    <a:pt x="18261" y="31931"/>
                    <a:pt x="16812" y="32592"/>
                  </a:cubicBezTo>
                  <a:cubicBezTo>
                    <a:pt x="14058" y="33847"/>
                    <a:pt x="11744" y="34905"/>
                    <a:pt x="10132" y="37583"/>
                  </a:cubicBezTo>
                  <a:cubicBezTo>
                    <a:pt x="9632" y="38412"/>
                    <a:pt x="10061" y="39778"/>
                    <a:pt x="11096" y="39956"/>
                  </a:cubicBezTo>
                  <a:cubicBezTo>
                    <a:pt x="12774" y="40244"/>
                    <a:pt x="14344" y="40778"/>
                    <a:pt x="15883" y="41410"/>
                  </a:cubicBezTo>
                  <a:cubicBezTo>
                    <a:pt x="15202" y="42201"/>
                    <a:pt x="14487" y="42961"/>
                    <a:pt x="13617" y="43545"/>
                  </a:cubicBezTo>
                  <a:cubicBezTo>
                    <a:pt x="13546" y="43593"/>
                    <a:pt x="13476" y="43649"/>
                    <a:pt x="13412" y="43707"/>
                  </a:cubicBezTo>
                  <a:cubicBezTo>
                    <a:pt x="11661" y="44455"/>
                    <a:pt x="9756" y="44980"/>
                    <a:pt x="8145" y="46089"/>
                  </a:cubicBezTo>
                  <a:lnTo>
                    <a:pt x="7967" y="46209"/>
                  </a:lnTo>
                  <a:lnTo>
                    <a:pt x="7972" y="46216"/>
                  </a:lnTo>
                  <a:cubicBezTo>
                    <a:pt x="7861" y="46297"/>
                    <a:pt x="7747" y="46373"/>
                    <a:pt x="7639" y="46461"/>
                  </a:cubicBezTo>
                  <a:cubicBezTo>
                    <a:pt x="6530" y="47353"/>
                    <a:pt x="7404" y="48980"/>
                    <a:pt x="8555" y="49207"/>
                  </a:cubicBezTo>
                  <a:cubicBezTo>
                    <a:pt x="8939" y="49489"/>
                    <a:pt x="9357" y="49700"/>
                    <a:pt x="9850" y="49906"/>
                  </a:cubicBezTo>
                  <a:cubicBezTo>
                    <a:pt x="10355" y="50119"/>
                    <a:pt x="10954" y="50204"/>
                    <a:pt x="11482" y="50349"/>
                  </a:cubicBezTo>
                  <a:cubicBezTo>
                    <a:pt x="12488" y="50628"/>
                    <a:pt x="12621" y="51554"/>
                    <a:pt x="12687" y="52401"/>
                  </a:cubicBezTo>
                  <a:cubicBezTo>
                    <a:pt x="11399" y="53851"/>
                    <a:pt x="9904" y="55091"/>
                    <a:pt x="8051" y="55954"/>
                  </a:cubicBezTo>
                  <a:cubicBezTo>
                    <a:pt x="5373" y="57201"/>
                    <a:pt x="0" y="59273"/>
                    <a:pt x="83" y="62915"/>
                  </a:cubicBezTo>
                  <a:cubicBezTo>
                    <a:pt x="132" y="65052"/>
                    <a:pt x="1517" y="65769"/>
                    <a:pt x="3320" y="65769"/>
                  </a:cubicBezTo>
                  <a:cubicBezTo>
                    <a:pt x="3616" y="65769"/>
                    <a:pt x="3922" y="65749"/>
                    <a:pt x="4236" y="65714"/>
                  </a:cubicBezTo>
                  <a:cubicBezTo>
                    <a:pt x="4428" y="65939"/>
                    <a:pt x="4679" y="66107"/>
                    <a:pt x="4960" y="66199"/>
                  </a:cubicBezTo>
                  <a:cubicBezTo>
                    <a:pt x="7740" y="67142"/>
                    <a:pt x="8775" y="69704"/>
                    <a:pt x="6615" y="72010"/>
                  </a:cubicBezTo>
                  <a:cubicBezTo>
                    <a:pt x="5664" y="73022"/>
                    <a:pt x="4392" y="73914"/>
                    <a:pt x="3670" y="75120"/>
                  </a:cubicBezTo>
                  <a:cubicBezTo>
                    <a:pt x="3080" y="76107"/>
                    <a:pt x="3170" y="76921"/>
                    <a:pt x="3627" y="77518"/>
                  </a:cubicBezTo>
                  <a:cubicBezTo>
                    <a:pt x="3684" y="78287"/>
                    <a:pt x="4269" y="78858"/>
                    <a:pt x="5006" y="78984"/>
                  </a:cubicBezTo>
                  <a:cubicBezTo>
                    <a:pt x="5013" y="78988"/>
                    <a:pt x="5022" y="78993"/>
                    <a:pt x="5029" y="78998"/>
                  </a:cubicBezTo>
                  <a:cubicBezTo>
                    <a:pt x="5341" y="79356"/>
                    <a:pt x="5730" y="79720"/>
                    <a:pt x="6097" y="79896"/>
                  </a:cubicBezTo>
                  <a:cubicBezTo>
                    <a:pt x="6133" y="79974"/>
                    <a:pt x="6168" y="80052"/>
                    <a:pt x="6206" y="80128"/>
                  </a:cubicBezTo>
                  <a:cubicBezTo>
                    <a:pt x="6256" y="80232"/>
                    <a:pt x="6310" y="80334"/>
                    <a:pt x="6360" y="80438"/>
                  </a:cubicBezTo>
                  <a:cubicBezTo>
                    <a:pt x="6374" y="80468"/>
                    <a:pt x="6386" y="80495"/>
                    <a:pt x="6400" y="80523"/>
                  </a:cubicBezTo>
                  <a:cubicBezTo>
                    <a:pt x="6405" y="80539"/>
                    <a:pt x="6409" y="80551"/>
                    <a:pt x="6417" y="80573"/>
                  </a:cubicBezTo>
                  <a:cubicBezTo>
                    <a:pt x="6499" y="80798"/>
                    <a:pt x="6622" y="81008"/>
                    <a:pt x="6779" y="81189"/>
                  </a:cubicBezTo>
                  <a:cubicBezTo>
                    <a:pt x="6490" y="82193"/>
                    <a:pt x="6360" y="83198"/>
                    <a:pt x="6499" y="84125"/>
                  </a:cubicBezTo>
                  <a:cubicBezTo>
                    <a:pt x="6502" y="84153"/>
                    <a:pt x="6518" y="84174"/>
                    <a:pt x="6523" y="84202"/>
                  </a:cubicBezTo>
                  <a:cubicBezTo>
                    <a:pt x="6099" y="85725"/>
                    <a:pt x="5408" y="87234"/>
                    <a:pt x="4884" y="88595"/>
                  </a:cubicBezTo>
                  <a:cubicBezTo>
                    <a:pt x="4429" y="89773"/>
                    <a:pt x="5443" y="90551"/>
                    <a:pt x="6461" y="90551"/>
                  </a:cubicBezTo>
                  <a:cubicBezTo>
                    <a:pt x="6574" y="90551"/>
                    <a:pt x="6687" y="90541"/>
                    <a:pt x="6798" y="90522"/>
                  </a:cubicBezTo>
                  <a:cubicBezTo>
                    <a:pt x="6812" y="90537"/>
                    <a:pt x="6821" y="90554"/>
                    <a:pt x="6833" y="90568"/>
                  </a:cubicBezTo>
                  <a:cubicBezTo>
                    <a:pt x="8853" y="92839"/>
                    <a:pt x="11487" y="94347"/>
                    <a:pt x="14103" y="95827"/>
                  </a:cubicBezTo>
                  <a:cubicBezTo>
                    <a:pt x="14349" y="95967"/>
                    <a:pt x="14638" y="96036"/>
                    <a:pt x="14927" y="96036"/>
                  </a:cubicBezTo>
                  <a:cubicBezTo>
                    <a:pt x="15488" y="96036"/>
                    <a:pt x="16051" y="95773"/>
                    <a:pt x="16312" y="95247"/>
                  </a:cubicBezTo>
                  <a:cubicBezTo>
                    <a:pt x="16961" y="93940"/>
                    <a:pt x="17344" y="92469"/>
                    <a:pt x="17368" y="91006"/>
                  </a:cubicBezTo>
                  <a:cubicBezTo>
                    <a:pt x="17396" y="89183"/>
                    <a:pt x="15872" y="88176"/>
                    <a:pt x="14686" y="87073"/>
                  </a:cubicBezTo>
                  <a:cubicBezTo>
                    <a:pt x="14685" y="87072"/>
                    <a:pt x="14683" y="87072"/>
                    <a:pt x="14681" y="87070"/>
                  </a:cubicBezTo>
                  <a:cubicBezTo>
                    <a:pt x="14548" y="86874"/>
                    <a:pt x="14415" y="86679"/>
                    <a:pt x="14295" y="86476"/>
                  </a:cubicBezTo>
                  <a:cubicBezTo>
                    <a:pt x="14184" y="85567"/>
                    <a:pt x="13916" y="84615"/>
                    <a:pt x="13431" y="83957"/>
                  </a:cubicBezTo>
                  <a:cubicBezTo>
                    <a:pt x="14581" y="82292"/>
                    <a:pt x="15919" y="81094"/>
                    <a:pt x="16696" y="79370"/>
                  </a:cubicBezTo>
                  <a:cubicBezTo>
                    <a:pt x="17188" y="78988"/>
                    <a:pt x="17515" y="78375"/>
                    <a:pt x="17363" y="77693"/>
                  </a:cubicBezTo>
                  <a:lnTo>
                    <a:pt x="17202" y="76968"/>
                  </a:lnTo>
                  <a:cubicBezTo>
                    <a:pt x="17113" y="76569"/>
                    <a:pt x="16878" y="76275"/>
                    <a:pt x="16575" y="76079"/>
                  </a:cubicBezTo>
                  <a:cubicBezTo>
                    <a:pt x="16269" y="75560"/>
                    <a:pt x="15924" y="75065"/>
                    <a:pt x="15543" y="74598"/>
                  </a:cubicBezTo>
                  <a:cubicBezTo>
                    <a:pt x="15308" y="73978"/>
                    <a:pt x="15093" y="73358"/>
                    <a:pt x="14941" y="72688"/>
                  </a:cubicBezTo>
                  <a:cubicBezTo>
                    <a:pt x="14918" y="72605"/>
                    <a:pt x="14892" y="72522"/>
                    <a:pt x="14860" y="72443"/>
                  </a:cubicBezTo>
                  <a:cubicBezTo>
                    <a:pt x="15112" y="71658"/>
                    <a:pt x="15438" y="70886"/>
                    <a:pt x="16014" y="70168"/>
                  </a:cubicBezTo>
                  <a:cubicBezTo>
                    <a:pt x="16609" y="69425"/>
                    <a:pt x="17503" y="69181"/>
                    <a:pt x="18498" y="69181"/>
                  </a:cubicBezTo>
                  <a:cubicBezTo>
                    <a:pt x="20187" y="69181"/>
                    <a:pt x="22169" y="69886"/>
                    <a:pt x="23475" y="70050"/>
                  </a:cubicBezTo>
                  <a:cubicBezTo>
                    <a:pt x="23485" y="70052"/>
                    <a:pt x="23495" y="70052"/>
                    <a:pt x="23504" y="70052"/>
                  </a:cubicBezTo>
                  <a:cubicBezTo>
                    <a:pt x="23514" y="70052"/>
                    <a:pt x="23524" y="70051"/>
                    <a:pt x="23534" y="70051"/>
                  </a:cubicBezTo>
                  <a:cubicBezTo>
                    <a:pt x="23540" y="70051"/>
                    <a:pt x="23545" y="70052"/>
                    <a:pt x="23551" y="70052"/>
                  </a:cubicBezTo>
                  <a:cubicBezTo>
                    <a:pt x="24259" y="70784"/>
                    <a:pt x="25031" y="71392"/>
                    <a:pt x="25864" y="71767"/>
                  </a:cubicBezTo>
                  <a:cubicBezTo>
                    <a:pt x="26289" y="71960"/>
                    <a:pt x="26709" y="72044"/>
                    <a:pt x="27118" y="72044"/>
                  </a:cubicBezTo>
                  <a:cubicBezTo>
                    <a:pt x="28497" y="72044"/>
                    <a:pt x="29757" y="71086"/>
                    <a:pt x="30712" y="70073"/>
                  </a:cubicBezTo>
                  <a:cubicBezTo>
                    <a:pt x="31114" y="69645"/>
                    <a:pt x="31483" y="69199"/>
                    <a:pt x="31838" y="68742"/>
                  </a:cubicBezTo>
                  <a:cubicBezTo>
                    <a:pt x="33683" y="67680"/>
                    <a:pt x="35056" y="66033"/>
                    <a:pt x="36882" y="64919"/>
                  </a:cubicBezTo>
                  <a:cubicBezTo>
                    <a:pt x="37628" y="64464"/>
                    <a:pt x="38412" y="64149"/>
                    <a:pt x="39214" y="63909"/>
                  </a:cubicBezTo>
                  <a:cubicBezTo>
                    <a:pt x="39489" y="64115"/>
                    <a:pt x="39819" y="64214"/>
                    <a:pt x="40161" y="64214"/>
                  </a:cubicBezTo>
                  <a:cubicBezTo>
                    <a:pt x="40442" y="64214"/>
                    <a:pt x="40730" y="64146"/>
                    <a:pt x="41002" y="64016"/>
                  </a:cubicBezTo>
                  <a:cubicBezTo>
                    <a:pt x="41064" y="63992"/>
                    <a:pt x="41128" y="63969"/>
                    <a:pt x="41192" y="63947"/>
                  </a:cubicBezTo>
                  <a:cubicBezTo>
                    <a:pt x="41234" y="63933"/>
                    <a:pt x="41277" y="63924"/>
                    <a:pt x="41319" y="63912"/>
                  </a:cubicBezTo>
                  <a:cubicBezTo>
                    <a:pt x="42653" y="64407"/>
                    <a:pt x="44211" y="64902"/>
                    <a:pt x="43979" y="66609"/>
                  </a:cubicBezTo>
                  <a:cubicBezTo>
                    <a:pt x="43744" y="68338"/>
                    <a:pt x="42660" y="69933"/>
                    <a:pt x="42264" y="71639"/>
                  </a:cubicBezTo>
                  <a:cubicBezTo>
                    <a:pt x="42000" y="72784"/>
                    <a:pt x="42844" y="73646"/>
                    <a:pt x="43842" y="73646"/>
                  </a:cubicBezTo>
                  <a:cubicBezTo>
                    <a:pt x="43990" y="73646"/>
                    <a:pt x="44141" y="73627"/>
                    <a:pt x="44292" y="73587"/>
                  </a:cubicBezTo>
                  <a:cubicBezTo>
                    <a:pt x="44488" y="73704"/>
                    <a:pt x="44725" y="73775"/>
                    <a:pt x="45008" y="73775"/>
                  </a:cubicBezTo>
                  <a:cubicBezTo>
                    <a:pt x="45068" y="73775"/>
                    <a:pt x="45130" y="73772"/>
                    <a:pt x="45194" y="73765"/>
                  </a:cubicBezTo>
                  <a:cubicBezTo>
                    <a:pt x="45842" y="73698"/>
                    <a:pt x="46500" y="73653"/>
                    <a:pt x="47156" y="73653"/>
                  </a:cubicBezTo>
                  <a:cubicBezTo>
                    <a:pt x="47899" y="73653"/>
                    <a:pt x="48640" y="73710"/>
                    <a:pt x="49364" y="73855"/>
                  </a:cubicBezTo>
                  <a:cubicBezTo>
                    <a:pt x="50258" y="74035"/>
                    <a:pt x="50825" y="74284"/>
                    <a:pt x="51014" y="74781"/>
                  </a:cubicBezTo>
                  <a:cubicBezTo>
                    <a:pt x="50986" y="75141"/>
                    <a:pt x="50971" y="75496"/>
                    <a:pt x="50974" y="75835"/>
                  </a:cubicBezTo>
                  <a:cubicBezTo>
                    <a:pt x="50950" y="75917"/>
                    <a:pt x="50934" y="75991"/>
                    <a:pt x="50903" y="76081"/>
                  </a:cubicBezTo>
                  <a:cubicBezTo>
                    <a:pt x="50841" y="76258"/>
                    <a:pt x="50808" y="76443"/>
                    <a:pt x="50810" y="76630"/>
                  </a:cubicBezTo>
                  <a:cubicBezTo>
                    <a:pt x="49910" y="78132"/>
                    <a:pt x="48321" y="79074"/>
                    <a:pt x="46650" y="80111"/>
                  </a:cubicBezTo>
                  <a:cubicBezTo>
                    <a:pt x="45388" y="80895"/>
                    <a:pt x="44002" y="81994"/>
                    <a:pt x="44064" y="83615"/>
                  </a:cubicBezTo>
                  <a:cubicBezTo>
                    <a:pt x="44096" y="84460"/>
                    <a:pt x="44806" y="85249"/>
                    <a:pt x="45653" y="85249"/>
                  </a:cubicBezTo>
                  <a:cubicBezTo>
                    <a:pt x="45802" y="85249"/>
                    <a:pt x="45954" y="85225"/>
                    <a:pt x="46108" y="85173"/>
                  </a:cubicBezTo>
                  <a:cubicBezTo>
                    <a:pt x="46141" y="85162"/>
                    <a:pt x="46174" y="85147"/>
                    <a:pt x="46207" y="85136"/>
                  </a:cubicBezTo>
                  <a:cubicBezTo>
                    <a:pt x="46217" y="85143"/>
                    <a:pt x="46223" y="85152"/>
                    <a:pt x="46233" y="85160"/>
                  </a:cubicBezTo>
                  <a:cubicBezTo>
                    <a:pt x="47105" y="85903"/>
                    <a:pt x="47952" y="86275"/>
                    <a:pt x="49037" y="86641"/>
                  </a:cubicBezTo>
                  <a:cubicBezTo>
                    <a:pt x="52423" y="87774"/>
                    <a:pt x="49750" y="90778"/>
                    <a:pt x="48492" y="92109"/>
                  </a:cubicBezTo>
                  <a:cubicBezTo>
                    <a:pt x="48229" y="92388"/>
                    <a:pt x="47997" y="92649"/>
                    <a:pt x="47793" y="92900"/>
                  </a:cubicBezTo>
                  <a:cubicBezTo>
                    <a:pt x="47776" y="92899"/>
                    <a:pt x="47759" y="92899"/>
                    <a:pt x="47742" y="92899"/>
                  </a:cubicBezTo>
                  <a:cubicBezTo>
                    <a:pt x="46605" y="92899"/>
                    <a:pt x="45839" y="94394"/>
                    <a:pt x="46463" y="95330"/>
                  </a:cubicBezTo>
                  <a:lnTo>
                    <a:pt x="46593" y="95524"/>
                  </a:lnTo>
                  <a:cubicBezTo>
                    <a:pt x="46534" y="96353"/>
                    <a:pt x="46731" y="97273"/>
                    <a:pt x="47109" y="98496"/>
                  </a:cubicBezTo>
                  <a:cubicBezTo>
                    <a:pt x="47333" y="99226"/>
                    <a:pt x="47981" y="99672"/>
                    <a:pt x="48674" y="99672"/>
                  </a:cubicBezTo>
                  <a:cubicBezTo>
                    <a:pt x="48943" y="99672"/>
                    <a:pt x="49219" y="99604"/>
                    <a:pt x="49480" y="99461"/>
                  </a:cubicBezTo>
                  <a:cubicBezTo>
                    <a:pt x="51215" y="98509"/>
                    <a:pt x="57774" y="97998"/>
                    <a:pt x="59990" y="95836"/>
                  </a:cubicBezTo>
                  <a:cubicBezTo>
                    <a:pt x="60405" y="95687"/>
                    <a:pt x="60824" y="95548"/>
                    <a:pt x="61246" y="95417"/>
                  </a:cubicBezTo>
                  <a:cubicBezTo>
                    <a:pt x="61316" y="95481"/>
                    <a:pt x="61390" y="95540"/>
                    <a:pt x="61459" y="95607"/>
                  </a:cubicBezTo>
                  <a:cubicBezTo>
                    <a:pt x="61537" y="95683"/>
                    <a:pt x="61631" y="95716"/>
                    <a:pt x="61725" y="95716"/>
                  </a:cubicBezTo>
                  <a:cubicBezTo>
                    <a:pt x="62016" y="95716"/>
                    <a:pt x="62305" y="95405"/>
                    <a:pt x="62093" y="95119"/>
                  </a:cubicBezTo>
                  <a:cubicBezTo>
                    <a:pt x="62082" y="95104"/>
                    <a:pt x="62072" y="95088"/>
                    <a:pt x="62062" y="95074"/>
                  </a:cubicBezTo>
                  <a:cubicBezTo>
                    <a:pt x="62134" y="94977"/>
                    <a:pt x="62171" y="94856"/>
                    <a:pt x="62134" y="94730"/>
                  </a:cubicBezTo>
                  <a:cubicBezTo>
                    <a:pt x="61899" y="93923"/>
                    <a:pt x="61361" y="93393"/>
                    <a:pt x="60739" y="92857"/>
                  </a:cubicBezTo>
                  <a:cubicBezTo>
                    <a:pt x="60648" y="92778"/>
                    <a:pt x="60553" y="92745"/>
                    <a:pt x="60463" y="92745"/>
                  </a:cubicBezTo>
                  <a:cubicBezTo>
                    <a:pt x="60401" y="92745"/>
                    <a:pt x="60341" y="92761"/>
                    <a:pt x="60287" y="92789"/>
                  </a:cubicBezTo>
                  <a:cubicBezTo>
                    <a:pt x="59273" y="90826"/>
                    <a:pt x="58580" y="89573"/>
                    <a:pt x="60384" y="87503"/>
                  </a:cubicBezTo>
                  <a:cubicBezTo>
                    <a:pt x="61179" y="86589"/>
                    <a:pt x="61612" y="85579"/>
                    <a:pt x="61857" y="84416"/>
                  </a:cubicBezTo>
                  <a:cubicBezTo>
                    <a:pt x="62482" y="81466"/>
                    <a:pt x="60479" y="78662"/>
                    <a:pt x="60092" y="75799"/>
                  </a:cubicBezTo>
                  <a:cubicBezTo>
                    <a:pt x="60215" y="74696"/>
                    <a:pt x="60453" y="73599"/>
                    <a:pt x="60573" y="72410"/>
                  </a:cubicBezTo>
                  <a:cubicBezTo>
                    <a:pt x="61290" y="71375"/>
                    <a:pt x="62347" y="70642"/>
                    <a:pt x="63318" y="69824"/>
                  </a:cubicBezTo>
                  <a:cubicBezTo>
                    <a:pt x="63876" y="69692"/>
                    <a:pt x="64463" y="69645"/>
                    <a:pt x="64976" y="69645"/>
                  </a:cubicBezTo>
                  <a:cubicBezTo>
                    <a:pt x="64995" y="69645"/>
                    <a:pt x="65014" y="69645"/>
                    <a:pt x="65032" y="69645"/>
                  </a:cubicBezTo>
                  <a:cubicBezTo>
                    <a:pt x="65229" y="69974"/>
                    <a:pt x="65546" y="70216"/>
                    <a:pt x="65918" y="70317"/>
                  </a:cubicBezTo>
                  <a:cubicBezTo>
                    <a:pt x="66665" y="70528"/>
                    <a:pt x="67388" y="70665"/>
                    <a:pt x="68078" y="70665"/>
                  </a:cubicBezTo>
                  <a:cubicBezTo>
                    <a:pt x="68396" y="70665"/>
                    <a:pt x="68707" y="70636"/>
                    <a:pt x="69010" y="70571"/>
                  </a:cubicBezTo>
                  <a:cubicBezTo>
                    <a:pt x="69111" y="70585"/>
                    <a:pt x="69210" y="70591"/>
                    <a:pt x="69307" y="70591"/>
                  </a:cubicBezTo>
                  <a:cubicBezTo>
                    <a:pt x="71162" y="70591"/>
                    <a:pt x="72416" y="68263"/>
                    <a:pt x="72998" y="66301"/>
                  </a:cubicBezTo>
                  <a:cubicBezTo>
                    <a:pt x="73894" y="65360"/>
                    <a:pt x="74965" y="65018"/>
                    <a:pt x="76359" y="65018"/>
                  </a:cubicBezTo>
                  <a:cubicBezTo>
                    <a:pt x="76831" y="65018"/>
                    <a:pt x="77340" y="65057"/>
                    <a:pt x="77892" y="65125"/>
                  </a:cubicBezTo>
                  <a:cubicBezTo>
                    <a:pt x="79175" y="65285"/>
                    <a:pt x="79601" y="66438"/>
                    <a:pt x="80528" y="66981"/>
                  </a:cubicBezTo>
                  <a:cubicBezTo>
                    <a:pt x="80677" y="68197"/>
                    <a:pt x="81290" y="68971"/>
                    <a:pt x="82608" y="68971"/>
                  </a:cubicBezTo>
                  <a:cubicBezTo>
                    <a:pt x="82682" y="68971"/>
                    <a:pt x="82759" y="68968"/>
                    <a:pt x="82838" y="68963"/>
                  </a:cubicBezTo>
                  <a:cubicBezTo>
                    <a:pt x="84013" y="68890"/>
                    <a:pt x="84922" y="68814"/>
                    <a:pt x="85652" y="68601"/>
                  </a:cubicBezTo>
                  <a:cubicBezTo>
                    <a:pt x="85842" y="68667"/>
                    <a:pt x="86042" y="68700"/>
                    <a:pt x="86239" y="68700"/>
                  </a:cubicBezTo>
                  <a:cubicBezTo>
                    <a:pt x="87008" y="68700"/>
                    <a:pt x="87742" y="68195"/>
                    <a:pt x="87742" y="67146"/>
                  </a:cubicBezTo>
                  <a:lnTo>
                    <a:pt x="87742" y="66820"/>
                  </a:lnTo>
                  <a:cubicBezTo>
                    <a:pt x="87953" y="66412"/>
                    <a:pt x="88145" y="65918"/>
                    <a:pt x="88328" y="65321"/>
                  </a:cubicBezTo>
                  <a:cubicBezTo>
                    <a:pt x="89628" y="61089"/>
                    <a:pt x="90413" y="56590"/>
                    <a:pt x="90541" y="52151"/>
                  </a:cubicBezTo>
                  <a:cubicBezTo>
                    <a:pt x="90556" y="52079"/>
                    <a:pt x="90567" y="52002"/>
                    <a:pt x="90572" y="51928"/>
                  </a:cubicBezTo>
                  <a:cubicBezTo>
                    <a:pt x="90973" y="51263"/>
                    <a:pt x="90641" y="50329"/>
                    <a:pt x="89992" y="49820"/>
                  </a:cubicBezTo>
                  <a:cubicBezTo>
                    <a:pt x="89695" y="49488"/>
                    <a:pt x="89294" y="49272"/>
                    <a:pt x="88858" y="49272"/>
                  </a:cubicBezTo>
                  <a:cubicBezTo>
                    <a:pt x="88639" y="49272"/>
                    <a:pt x="88411" y="49327"/>
                    <a:pt x="88183" y="49449"/>
                  </a:cubicBezTo>
                  <a:cubicBezTo>
                    <a:pt x="85756" y="49529"/>
                    <a:pt x="83494" y="50554"/>
                    <a:pt x="81761" y="52269"/>
                  </a:cubicBezTo>
                  <a:cubicBezTo>
                    <a:pt x="80407" y="52736"/>
                    <a:pt x="79038" y="53148"/>
                    <a:pt x="77658" y="53467"/>
                  </a:cubicBezTo>
                  <a:cubicBezTo>
                    <a:pt x="77239" y="53564"/>
                    <a:pt x="76844" y="53607"/>
                    <a:pt x="76470" y="53607"/>
                  </a:cubicBezTo>
                  <a:cubicBezTo>
                    <a:pt x="73501" y="53607"/>
                    <a:pt x="71791" y="50890"/>
                    <a:pt x="68984" y="50567"/>
                  </a:cubicBezTo>
                  <a:cubicBezTo>
                    <a:pt x="68873" y="50500"/>
                    <a:pt x="68756" y="50446"/>
                    <a:pt x="68633" y="50405"/>
                  </a:cubicBezTo>
                  <a:cubicBezTo>
                    <a:pt x="68350" y="50312"/>
                    <a:pt x="68060" y="50269"/>
                    <a:pt x="67771" y="50269"/>
                  </a:cubicBezTo>
                  <a:cubicBezTo>
                    <a:pt x="66864" y="50269"/>
                    <a:pt x="65970" y="50697"/>
                    <a:pt x="65366" y="51385"/>
                  </a:cubicBezTo>
                  <a:cubicBezTo>
                    <a:pt x="65217" y="51552"/>
                    <a:pt x="65101" y="51745"/>
                    <a:pt x="65022" y="51954"/>
                  </a:cubicBezTo>
                  <a:cubicBezTo>
                    <a:pt x="64092" y="52704"/>
                    <a:pt x="63228" y="53605"/>
                    <a:pt x="62240" y="54291"/>
                  </a:cubicBezTo>
                  <a:cubicBezTo>
                    <a:pt x="60655" y="55390"/>
                    <a:pt x="58573" y="56162"/>
                    <a:pt x="56589" y="56162"/>
                  </a:cubicBezTo>
                  <a:cubicBezTo>
                    <a:pt x="55536" y="56162"/>
                    <a:pt x="54510" y="55945"/>
                    <a:pt x="53600" y="55442"/>
                  </a:cubicBezTo>
                  <a:cubicBezTo>
                    <a:pt x="53573" y="55409"/>
                    <a:pt x="53552" y="55375"/>
                    <a:pt x="53521" y="55342"/>
                  </a:cubicBezTo>
                  <a:cubicBezTo>
                    <a:pt x="53309" y="55124"/>
                    <a:pt x="53095" y="54914"/>
                    <a:pt x="52878" y="54706"/>
                  </a:cubicBezTo>
                  <a:cubicBezTo>
                    <a:pt x="52799" y="54523"/>
                    <a:pt x="52688" y="54355"/>
                    <a:pt x="52551" y="54210"/>
                  </a:cubicBezTo>
                  <a:cubicBezTo>
                    <a:pt x="52428" y="54080"/>
                    <a:pt x="52318" y="53938"/>
                    <a:pt x="52209" y="53796"/>
                  </a:cubicBezTo>
                  <a:cubicBezTo>
                    <a:pt x="52191" y="53775"/>
                    <a:pt x="52174" y="53753"/>
                    <a:pt x="52158" y="53730"/>
                  </a:cubicBezTo>
                  <a:cubicBezTo>
                    <a:pt x="51985" y="53500"/>
                    <a:pt x="51812" y="53313"/>
                    <a:pt x="51591" y="53171"/>
                  </a:cubicBezTo>
                  <a:cubicBezTo>
                    <a:pt x="51378" y="52430"/>
                    <a:pt x="51127" y="51700"/>
                    <a:pt x="50836" y="50983"/>
                  </a:cubicBezTo>
                  <a:cubicBezTo>
                    <a:pt x="49870" y="48615"/>
                    <a:pt x="48094" y="46820"/>
                    <a:pt x="45449" y="46797"/>
                  </a:cubicBezTo>
                  <a:cubicBezTo>
                    <a:pt x="45347" y="46787"/>
                    <a:pt x="45245" y="46782"/>
                    <a:pt x="45142" y="46782"/>
                  </a:cubicBezTo>
                  <a:cubicBezTo>
                    <a:pt x="44206" y="46782"/>
                    <a:pt x="43256" y="47187"/>
                    <a:pt x="42326" y="47697"/>
                  </a:cubicBezTo>
                  <a:cubicBezTo>
                    <a:pt x="40934" y="48165"/>
                    <a:pt x="39629" y="48871"/>
                    <a:pt x="38322" y="49679"/>
                  </a:cubicBezTo>
                  <a:cubicBezTo>
                    <a:pt x="38107" y="49809"/>
                    <a:pt x="37926" y="49988"/>
                    <a:pt x="37791" y="50199"/>
                  </a:cubicBezTo>
                  <a:cubicBezTo>
                    <a:pt x="37657" y="50214"/>
                    <a:pt x="37522" y="50242"/>
                    <a:pt x="37389" y="50251"/>
                  </a:cubicBezTo>
                  <a:cubicBezTo>
                    <a:pt x="37199" y="50265"/>
                    <a:pt x="37000" y="50272"/>
                    <a:pt x="36791" y="50272"/>
                  </a:cubicBezTo>
                  <a:cubicBezTo>
                    <a:pt x="34364" y="50272"/>
                    <a:pt x="30819" y="49304"/>
                    <a:pt x="29399" y="47128"/>
                  </a:cubicBezTo>
                  <a:cubicBezTo>
                    <a:pt x="29395" y="47116"/>
                    <a:pt x="29395" y="47104"/>
                    <a:pt x="29392" y="47092"/>
                  </a:cubicBezTo>
                  <a:cubicBezTo>
                    <a:pt x="29215" y="46527"/>
                    <a:pt x="29064" y="46148"/>
                    <a:pt x="28744" y="45655"/>
                  </a:cubicBezTo>
                  <a:cubicBezTo>
                    <a:pt x="28568" y="45380"/>
                    <a:pt x="28313" y="45163"/>
                    <a:pt x="28012" y="45035"/>
                  </a:cubicBezTo>
                  <a:cubicBezTo>
                    <a:pt x="27851" y="44234"/>
                    <a:pt x="27829" y="43377"/>
                    <a:pt x="27870" y="42561"/>
                  </a:cubicBezTo>
                  <a:cubicBezTo>
                    <a:pt x="28022" y="42208"/>
                    <a:pt x="28208" y="41871"/>
                    <a:pt x="28421" y="41552"/>
                  </a:cubicBezTo>
                  <a:cubicBezTo>
                    <a:pt x="28703" y="41140"/>
                    <a:pt x="28729" y="40709"/>
                    <a:pt x="28601" y="40327"/>
                  </a:cubicBezTo>
                  <a:cubicBezTo>
                    <a:pt x="29386" y="39541"/>
                    <a:pt x="30249" y="38798"/>
                    <a:pt x="31040" y="37862"/>
                  </a:cubicBezTo>
                  <a:cubicBezTo>
                    <a:pt x="31486" y="37330"/>
                    <a:pt x="32057" y="36887"/>
                    <a:pt x="32518" y="36382"/>
                  </a:cubicBezTo>
                  <a:cubicBezTo>
                    <a:pt x="32691" y="36328"/>
                    <a:pt x="32855" y="36254"/>
                    <a:pt x="33010" y="36158"/>
                  </a:cubicBezTo>
                  <a:cubicBezTo>
                    <a:pt x="34136" y="35433"/>
                    <a:pt x="33856" y="34014"/>
                    <a:pt x="33046" y="33401"/>
                  </a:cubicBezTo>
                  <a:cubicBezTo>
                    <a:pt x="32985" y="33257"/>
                    <a:pt x="32923" y="33117"/>
                    <a:pt x="32861" y="32980"/>
                  </a:cubicBezTo>
                  <a:cubicBezTo>
                    <a:pt x="32063" y="31190"/>
                    <a:pt x="32210" y="29610"/>
                    <a:pt x="32611" y="27733"/>
                  </a:cubicBezTo>
                  <a:cubicBezTo>
                    <a:pt x="33529" y="26835"/>
                    <a:pt x="34496" y="25982"/>
                    <a:pt x="35847" y="25632"/>
                  </a:cubicBezTo>
                  <a:cubicBezTo>
                    <a:pt x="37147" y="25294"/>
                    <a:pt x="38472" y="25189"/>
                    <a:pt x="39811" y="25189"/>
                  </a:cubicBezTo>
                  <a:cubicBezTo>
                    <a:pt x="42048" y="25189"/>
                    <a:pt x="44321" y="25483"/>
                    <a:pt x="46573" y="25483"/>
                  </a:cubicBezTo>
                  <a:cubicBezTo>
                    <a:pt x="47718" y="25483"/>
                    <a:pt x="48856" y="25407"/>
                    <a:pt x="49982" y="25178"/>
                  </a:cubicBezTo>
                  <a:cubicBezTo>
                    <a:pt x="50471" y="25080"/>
                    <a:pt x="50789" y="24787"/>
                    <a:pt x="50966" y="24422"/>
                  </a:cubicBezTo>
                  <a:cubicBezTo>
                    <a:pt x="52617" y="24041"/>
                    <a:pt x="53898" y="23286"/>
                    <a:pt x="53612" y="21580"/>
                  </a:cubicBezTo>
                  <a:cubicBezTo>
                    <a:pt x="53566" y="21297"/>
                    <a:pt x="53465" y="21072"/>
                    <a:pt x="53330" y="20896"/>
                  </a:cubicBezTo>
                  <a:cubicBezTo>
                    <a:pt x="53683" y="19478"/>
                    <a:pt x="53702" y="18218"/>
                    <a:pt x="53997" y="17013"/>
                  </a:cubicBezTo>
                  <a:cubicBezTo>
                    <a:pt x="54144" y="16952"/>
                    <a:pt x="54282" y="16871"/>
                    <a:pt x="54409" y="16771"/>
                  </a:cubicBezTo>
                  <a:cubicBezTo>
                    <a:pt x="55431" y="15948"/>
                    <a:pt x="56564" y="15626"/>
                    <a:pt x="57738" y="15626"/>
                  </a:cubicBezTo>
                  <a:cubicBezTo>
                    <a:pt x="60838" y="15626"/>
                    <a:pt x="64230" y="17875"/>
                    <a:pt x="66661" y="19123"/>
                  </a:cubicBezTo>
                  <a:cubicBezTo>
                    <a:pt x="66923" y="19258"/>
                    <a:pt x="67180" y="19316"/>
                    <a:pt x="67423" y="19316"/>
                  </a:cubicBezTo>
                  <a:cubicBezTo>
                    <a:pt x="67556" y="19316"/>
                    <a:pt x="67685" y="19299"/>
                    <a:pt x="67809" y="19267"/>
                  </a:cubicBezTo>
                  <a:cubicBezTo>
                    <a:pt x="69270" y="20228"/>
                    <a:pt x="71011" y="20795"/>
                    <a:pt x="72754" y="20981"/>
                  </a:cubicBezTo>
                  <a:cubicBezTo>
                    <a:pt x="72955" y="21058"/>
                    <a:pt x="73151" y="21093"/>
                    <a:pt x="73339" y="21093"/>
                  </a:cubicBezTo>
                  <a:cubicBezTo>
                    <a:pt x="73493" y="21093"/>
                    <a:pt x="73642" y="21069"/>
                    <a:pt x="73782" y="21024"/>
                  </a:cubicBezTo>
                  <a:cubicBezTo>
                    <a:pt x="73923" y="21012"/>
                    <a:pt x="74061" y="20982"/>
                    <a:pt x="74193" y="20934"/>
                  </a:cubicBezTo>
                  <a:cubicBezTo>
                    <a:pt x="74749" y="21044"/>
                    <a:pt x="75308" y="21120"/>
                    <a:pt x="75896" y="21120"/>
                  </a:cubicBezTo>
                  <a:cubicBezTo>
                    <a:pt x="76185" y="21120"/>
                    <a:pt x="76480" y="21102"/>
                    <a:pt x="76786" y="21060"/>
                  </a:cubicBezTo>
                  <a:cubicBezTo>
                    <a:pt x="76867" y="21050"/>
                    <a:pt x="76945" y="21031"/>
                    <a:pt x="77023" y="21007"/>
                  </a:cubicBezTo>
                  <a:cubicBezTo>
                    <a:pt x="77282" y="21051"/>
                    <a:pt x="77544" y="21075"/>
                    <a:pt x="77809" y="21075"/>
                  </a:cubicBezTo>
                  <a:cubicBezTo>
                    <a:pt x="78418" y="21075"/>
                    <a:pt x="79041" y="20949"/>
                    <a:pt x="79675" y="20657"/>
                  </a:cubicBezTo>
                  <a:cubicBezTo>
                    <a:pt x="79836" y="20579"/>
                    <a:pt x="79978" y="20472"/>
                    <a:pt x="80094" y="20337"/>
                  </a:cubicBezTo>
                  <a:cubicBezTo>
                    <a:pt x="80674" y="20260"/>
                    <a:pt x="81181" y="19855"/>
                    <a:pt x="80824" y="19139"/>
                  </a:cubicBezTo>
                  <a:cubicBezTo>
                    <a:pt x="80751" y="18995"/>
                    <a:pt x="80636" y="18937"/>
                    <a:pt x="80517" y="18937"/>
                  </a:cubicBezTo>
                  <a:cubicBezTo>
                    <a:pt x="80478" y="18937"/>
                    <a:pt x="80439" y="18944"/>
                    <a:pt x="80400" y="18955"/>
                  </a:cubicBezTo>
                  <a:cubicBezTo>
                    <a:pt x="80333" y="18647"/>
                    <a:pt x="80199" y="18349"/>
                    <a:pt x="80002" y="18121"/>
                  </a:cubicBezTo>
                  <a:cubicBezTo>
                    <a:pt x="77104" y="14744"/>
                    <a:pt x="74362" y="11379"/>
                    <a:pt x="70635" y="8875"/>
                  </a:cubicBezTo>
                  <a:cubicBezTo>
                    <a:pt x="68752" y="7612"/>
                    <a:pt x="66796" y="6308"/>
                    <a:pt x="64738" y="5353"/>
                  </a:cubicBezTo>
                  <a:cubicBezTo>
                    <a:pt x="63088" y="4588"/>
                    <a:pt x="61272" y="4195"/>
                    <a:pt x="59541" y="3615"/>
                  </a:cubicBezTo>
                  <a:cubicBezTo>
                    <a:pt x="57279" y="1982"/>
                    <a:pt x="54521" y="1837"/>
                    <a:pt x="51781" y="1105"/>
                  </a:cubicBezTo>
                  <a:cubicBezTo>
                    <a:pt x="50007" y="632"/>
                    <a:pt x="48263" y="204"/>
                    <a:pt x="46535" y="204"/>
                  </a:cubicBezTo>
                  <a:cubicBezTo>
                    <a:pt x="45981" y="204"/>
                    <a:pt x="45429" y="248"/>
                    <a:pt x="44878" y="348"/>
                  </a:cubicBezTo>
                  <a:cubicBezTo>
                    <a:pt x="43605" y="100"/>
                    <a:pt x="42303" y="0"/>
                    <a:pt x="4099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74;p45"/>
            <p:cNvSpPr/>
            <p:nvPr/>
          </p:nvSpPr>
          <p:spPr>
            <a:xfrm>
              <a:off x="1142423" y="2075513"/>
              <a:ext cx="1464544" cy="1408352"/>
            </a:xfrm>
            <a:custGeom>
              <a:avLst/>
              <a:gdLst/>
              <a:ahLst/>
              <a:cxnLst/>
              <a:rect l="l" t="t" r="r" b="b"/>
              <a:pathLst>
                <a:path w="105686" h="101631" extrusionOk="0">
                  <a:moveTo>
                    <a:pt x="52838" y="847"/>
                  </a:moveTo>
                  <a:cubicBezTo>
                    <a:pt x="53683" y="847"/>
                    <a:pt x="54525" y="881"/>
                    <a:pt x="55360" y="953"/>
                  </a:cubicBezTo>
                  <a:lnTo>
                    <a:pt x="55360" y="953"/>
                  </a:lnTo>
                  <a:cubicBezTo>
                    <a:pt x="55393" y="962"/>
                    <a:pt x="55428" y="966"/>
                    <a:pt x="55466" y="966"/>
                  </a:cubicBezTo>
                  <a:cubicBezTo>
                    <a:pt x="55470" y="966"/>
                    <a:pt x="55474" y="966"/>
                    <a:pt x="55479" y="966"/>
                  </a:cubicBezTo>
                  <a:cubicBezTo>
                    <a:pt x="55485" y="966"/>
                    <a:pt x="55491" y="966"/>
                    <a:pt x="55498" y="965"/>
                  </a:cubicBezTo>
                  <a:lnTo>
                    <a:pt x="55498" y="965"/>
                  </a:lnTo>
                  <a:cubicBezTo>
                    <a:pt x="55506" y="966"/>
                    <a:pt x="55515" y="966"/>
                    <a:pt x="55523" y="966"/>
                  </a:cubicBezTo>
                  <a:cubicBezTo>
                    <a:pt x="55539" y="966"/>
                    <a:pt x="55554" y="965"/>
                    <a:pt x="55569" y="964"/>
                  </a:cubicBezTo>
                  <a:lnTo>
                    <a:pt x="55569" y="964"/>
                  </a:lnTo>
                  <a:cubicBezTo>
                    <a:pt x="55890" y="956"/>
                    <a:pt x="56212" y="952"/>
                    <a:pt x="56533" y="952"/>
                  </a:cubicBezTo>
                  <a:cubicBezTo>
                    <a:pt x="65999" y="952"/>
                    <a:pt x="75359" y="4255"/>
                    <a:pt x="83160" y="9521"/>
                  </a:cubicBezTo>
                  <a:cubicBezTo>
                    <a:pt x="93749" y="16666"/>
                    <a:pt x="100379" y="27937"/>
                    <a:pt x="102548" y="40416"/>
                  </a:cubicBezTo>
                  <a:cubicBezTo>
                    <a:pt x="105231" y="55869"/>
                    <a:pt x="101737" y="72337"/>
                    <a:pt x="90962" y="83986"/>
                  </a:cubicBezTo>
                  <a:cubicBezTo>
                    <a:pt x="83151" y="92429"/>
                    <a:pt x="72273" y="97845"/>
                    <a:pt x="61084" y="100061"/>
                  </a:cubicBezTo>
                  <a:cubicBezTo>
                    <a:pt x="57727" y="100725"/>
                    <a:pt x="54331" y="101052"/>
                    <a:pt x="50948" y="101052"/>
                  </a:cubicBezTo>
                  <a:cubicBezTo>
                    <a:pt x="36518" y="101052"/>
                    <a:pt x="22345" y="95109"/>
                    <a:pt x="12655" y="84125"/>
                  </a:cubicBezTo>
                  <a:cubicBezTo>
                    <a:pt x="1673" y="71675"/>
                    <a:pt x="513" y="53465"/>
                    <a:pt x="4207" y="37891"/>
                  </a:cubicBezTo>
                  <a:cubicBezTo>
                    <a:pt x="8808" y="18501"/>
                    <a:pt x="24789" y="5673"/>
                    <a:pt x="43831" y="1861"/>
                  </a:cubicBezTo>
                  <a:cubicBezTo>
                    <a:pt x="46758" y="1276"/>
                    <a:pt x="49815" y="847"/>
                    <a:pt x="52838" y="847"/>
                  </a:cubicBezTo>
                  <a:close/>
                  <a:moveTo>
                    <a:pt x="51995" y="0"/>
                  </a:moveTo>
                  <a:cubicBezTo>
                    <a:pt x="39668" y="0"/>
                    <a:pt x="26502" y="5701"/>
                    <a:pt x="17566" y="13601"/>
                  </a:cubicBezTo>
                  <a:cubicBezTo>
                    <a:pt x="9826" y="20438"/>
                    <a:pt x="5050" y="29817"/>
                    <a:pt x="2947" y="39840"/>
                  </a:cubicBezTo>
                  <a:cubicBezTo>
                    <a:pt x="1" y="53882"/>
                    <a:pt x="1195" y="69562"/>
                    <a:pt x="9582" y="81520"/>
                  </a:cubicBezTo>
                  <a:cubicBezTo>
                    <a:pt x="19177" y="95200"/>
                    <a:pt x="34706" y="101631"/>
                    <a:pt x="50482" y="101631"/>
                  </a:cubicBezTo>
                  <a:cubicBezTo>
                    <a:pt x="61963" y="101631"/>
                    <a:pt x="73576" y="98225"/>
                    <a:pt x="83129" y="91729"/>
                  </a:cubicBezTo>
                  <a:cubicBezTo>
                    <a:pt x="93494" y="84684"/>
                    <a:pt x="100640" y="74121"/>
                    <a:pt x="103091" y="61814"/>
                  </a:cubicBezTo>
                  <a:cubicBezTo>
                    <a:pt x="105686" y="48786"/>
                    <a:pt x="103880" y="34385"/>
                    <a:pt x="97024" y="22921"/>
                  </a:cubicBezTo>
                  <a:cubicBezTo>
                    <a:pt x="88816" y="9197"/>
                    <a:pt x="72574" y="143"/>
                    <a:pt x="56576" y="143"/>
                  </a:cubicBezTo>
                  <a:cubicBezTo>
                    <a:pt x="56215" y="143"/>
                    <a:pt x="55854" y="148"/>
                    <a:pt x="55493" y="157"/>
                  </a:cubicBezTo>
                  <a:lnTo>
                    <a:pt x="55493" y="157"/>
                  </a:lnTo>
                  <a:cubicBezTo>
                    <a:pt x="55489" y="157"/>
                    <a:pt x="55485" y="156"/>
                    <a:pt x="55481" y="156"/>
                  </a:cubicBezTo>
                  <a:lnTo>
                    <a:pt x="55481" y="157"/>
                  </a:lnTo>
                  <a:lnTo>
                    <a:pt x="55481" y="157"/>
                  </a:lnTo>
                  <a:cubicBezTo>
                    <a:pt x="55480" y="157"/>
                    <a:pt x="55480" y="157"/>
                    <a:pt x="55480" y="157"/>
                  </a:cubicBezTo>
                  <a:lnTo>
                    <a:pt x="55480" y="157"/>
                  </a:lnTo>
                  <a:cubicBezTo>
                    <a:pt x="54329" y="52"/>
                    <a:pt x="53166" y="0"/>
                    <a:pt x="5199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75;p45"/>
            <p:cNvSpPr/>
            <p:nvPr/>
          </p:nvSpPr>
          <p:spPr>
            <a:xfrm>
              <a:off x="1314533" y="2226310"/>
              <a:ext cx="379779" cy="1103487"/>
            </a:xfrm>
            <a:custGeom>
              <a:avLst/>
              <a:gdLst/>
              <a:ahLst/>
              <a:cxnLst/>
              <a:rect l="l" t="t" r="r" b="b"/>
              <a:pathLst>
                <a:path w="27406" h="79631" extrusionOk="0">
                  <a:moveTo>
                    <a:pt x="14923" y="0"/>
                  </a:moveTo>
                  <a:cubicBezTo>
                    <a:pt x="12482" y="0"/>
                    <a:pt x="9871" y="438"/>
                    <a:pt x="8398" y="472"/>
                  </a:cubicBezTo>
                  <a:cubicBezTo>
                    <a:pt x="7883" y="484"/>
                    <a:pt x="7877" y="1279"/>
                    <a:pt x="8387" y="1279"/>
                  </a:cubicBezTo>
                  <a:cubicBezTo>
                    <a:pt x="8390" y="1279"/>
                    <a:pt x="8394" y="1279"/>
                    <a:pt x="8398" y="1279"/>
                  </a:cubicBezTo>
                  <a:lnTo>
                    <a:pt x="8396" y="1279"/>
                  </a:lnTo>
                  <a:cubicBezTo>
                    <a:pt x="8905" y="1267"/>
                    <a:pt x="11016" y="1097"/>
                    <a:pt x="13275" y="1097"/>
                  </a:cubicBezTo>
                  <a:cubicBezTo>
                    <a:pt x="16634" y="1097"/>
                    <a:pt x="20318" y="1472"/>
                    <a:pt x="19537" y="3300"/>
                  </a:cubicBezTo>
                  <a:cubicBezTo>
                    <a:pt x="18668" y="5334"/>
                    <a:pt x="16626" y="6683"/>
                    <a:pt x="15753" y="8786"/>
                  </a:cubicBezTo>
                  <a:cubicBezTo>
                    <a:pt x="14282" y="12335"/>
                    <a:pt x="18237" y="12954"/>
                    <a:pt x="20704" y="13138"/>
                  </a:cubicBezTo>
                  <a:cubicBezTo>
                    <a:pt x="21703" y="13212"/>
                    <a:pt x="22728" y="13278"/>
                    <a:pt x="23638" y="13732"/>
                  </a:cubicBezTo>
                  <a:cubicBezTo>
                    <a:pt x="25461" y="14640"/>
                    <a:pt x="23434" y="17782"/>
                    <a:pt x="22705" y="18649"/>
                  </a:cubicBezTo>
                  <a:cubicBezTo>
                    <a:pt x="20630" y="21116"/>
                    <a:pt x="16742" y="21907"/>
                    <a:pt x="14038" y="23486"/>
                  </a:cubicBezTo>
                  <a:cubicBezTo>
                    <a:pt x="12052" y="24646"/>
                    <a:pt x="7789" y="30055"/>
                    <a:pt x="12369" y="30081"/>
                  </a:cubicBezTo>
                  <a:cubicBezTo>
                    <a:pt x="13230" y="30085"/>
                    <a:pt x="17555" y="30824"/>
                    <a:pt x="15418" y="31999"/>
                  </a:cubicBezTo>
                  <a:cubicBezTo>
                    <a:pt x="14363" y="32581"/>
                    <a:pt x="13146" y="32937"/>
                    <a:pt x="12039" y="33424"/>
                  </a:cubicBezTo>
                  <a:cubicBezTo>
                    <a:pt x="10697" y="34012"/>
                    <a:pt x="7552" y="35375"/>
                    <a:pt x="7576" y="37277"/>
                  </a:cubicBezTo>
                  <a:cubicBezTo>
                    <a:pt x="7598" y="38953"/>
                    <a:pt x="8644" y="39448"/>
                    <a:pt x="10155" y="39721"/>
                  </a:cubicBezTo>
                  <a:cubicBezTo>
                    <a:pt x="15026" y="40604"/>
                    <a:pt x="11758" y="43466"/>
                    <a:pt x="9302" y="44845"/>
                  </a:cubicBezTo>
                  <a:cubicBezTo>
                    <a:pt x="6619" y="46355"/>
                    <a:pt x="887" y="48344"/>
                    <a:pt x="487" y="52039"/>
                  </a:cubicBezTo>
                  <a:cubicBezTo>
                    <a:pt x="356" y="53265"/>
                    <a:pt x="737" y="54993"/>
                    <a:pt x="2019" y="55514"/>
                  </a:cubicBezTo>
                  <a:cubicBezTo>
                    <a:pt x="3324" y="56045"/>
                    <a:pt x="4689" y="56005"/>
                    <a:pt x="6070" y="56203"/>
                  </a:cubicBezTo>
                  <a:cubicBezTo>
                    <a:pt x="11263" y="56943"/>
                    <a:pt x="6201" y="62607"/>
                    <a:pt x="4573" y="64193"/>
                  </a:cubicBezTo>
                  <a:cubicBezTo>
                    <a:pt x="3061" y="65664"/>
                    <a:pt x="3106" y="67513"/>
                    <a:pt x="4682" y="68912"/>
                  </a:cubicBezTo>
                  <a:cubicBezTo>
                    <a:pt x="4870" y="69080"/>
                    <a:pt x="5106" y="69192"/>
                    <a:pt x="5339" y="69287"/>
                  </a:cubicBezTo>
                  <a:cubicBezTo>
                    <a:pt x="7536" y="70179"/>
                    <a:pt x="7077" y="72540"/>
                    <a:pt x="6461" y="74181"/>
                  </a:cubicBezTo>
                  <a:cubicBezTo>
                    <a:pt x="5791" y="75966"/>
                    <a:pt x="5158" y="77314"/>
                    <a:pt x="5410" y="79248"/>
                  </a:cubicBezTo>
                  <a:cubicBezTo>
                    <a:pt x="5443" y="79502"/>
                    <a:pt x="5663" y="79631"/>
                    <a:pt x="5866" y="79631"/>
                  </a:cubicBezTo>
                  <a:cubicBezTo>
                    <a:pt x="6067" y="79631"/>
                    <a:pt x="6251" y="79504"/>
                    <a:pt x="6217" y="79248"/>
                  </a:cubicBezTo>
                  <a:cubicBezTo>
                    <a:pt x="5791" y="75983"/>
                    <a:pt x="8511" y="73361"/>
                    <a:pt x="7773" y="70084"/>
                  </a:cubicBezTo>
                  <a:cubicBezTo>
                    <a:pt x="7642" y="69493"/>
                    <a:pt x="7072" y="69156"/>
                    <a:pt x="6582" y="68915"/>
                  </a:cubicBezTo>
                  <a:cubicBezTo>
                    <a:pt x="2577" y="66930"/>
                    <a:pt x="5867" y="64169"/>
                    <a:pt x="7332" y="62505"/>
                  </a:cubicBezTo>
                  <a:cubicBezTo>
                    <a:pt x="9058" y="60544"/>
                    <a:pt x="9915" y="58720"/>
                    <a:pt x="8315" y="56438"/>
                  </a:cubicBezTo>
                  <a:cubicBezTo>
                    <a:pt x="6601" y="53990"/>
                    <a:pt x="2395" y="56667"/>
                    <a:pt x="1327" y="53232"/>
                  </a:cubicBezTo>
                  <a:cubicBezTo>
                    <a:pt x="1" y="48970"/>
                    <a:pt x="9766" y="45835"/>
                    <a:pt x="12271" y="43907"/>
                  </a:cubicBezTo>
                  <a:cubicBezTo>
                    <a:pt x="13309" y="43107"/>
                    <a:pt x="13834" y="42252"/>
                    <a:pt x="13680" y="40949"/>
                  </a:cubicBezTo>
                  <a:cubicBezTo>
                    <a:pt x="13474" y="39199"/>
                    <a:pt x="11125" y="39081"/>
                    <a:pt x="9837" y="38847"/>
                  </a:cubicBezTo>
                  <a:cubicBezTo>
                    <a:pt x="6139" y="38176"/>
                    <a:pt x="10912" y="34866"/>
                    <a:pt x="11891" y="34378"/>
                  </a:cubicBezTo>
                  <a:cubicBezTo>
                    <a:pt x="12987" y="33832"/>
                    <a:pt x="14156" y="33462"/>
                    <a:pt x="15265" y="32955"/>
                  </a:cubicBezTo>
                  <a:cubicBezTo>
                    <a:pt x="15992" y="32622"/>
                    <a:pt x="17850" y="31747"/>
                    <a:pt x="16780" y="30678"/>
                  </a:cubicBezTo>
                  <a:cubicBezTo>
                    <a:pt x="16108" y="30007"/>
                    <a:pt x="11036" y="29060"/>
                    <a:pt x="11152" y="28395"/>
                  </a:cubicBezTo>
                  <a:cubicBezTo>
                    <a:pt x="11838" y="24469"/>
                    <a:pt x="16657" y="23083"/>
                    <a:pt x="19731" y="21634"/>
                  </a:cubicBezTo>
                  <a:cubicBezTo>
                    <a:pt x="22032" y="20547"/>
                    <a:pt x="27405" y="16202"/>
                    <a:pt x="24396" y="13283"/>
                  </a:cubicBezTo>
                  <a:cubicBezTo>
                    <a:pt x="22016" y="10974"/>
                    <a:pt x="13351" y="13849"/>
                    <a:pt x="17271" y="7609"/>
                  </a:cubicBezTo>
                  <a:cubicBezTo>
                    <a:pt x="18165" y="6188"/>
                    <a:pt x="21592" y="3650"/>
                    <a:pt x="20155" y="1684"/>
                  </a:cubicBezTo>
                  <a:cubicBezTo>
                    <a:pt x="19186" y="356"/>
                    <a:pt x="17124" y="0"/>
                    <a:pt x="149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6;p45"/>
            <p:cNvSpPr/>
            <p:nvPr/>
          </p:nvSpPr>
          <p:spPr>
            <a:xfrm>
              <a:off x="1503966" y="2963654"/>
              <a:ext cx="538766" cy="506616"/>
            </a:xfrm>
            <a:custGeom>
              <a:avLst/>
              <a:gdLst/>
              <a:ahLst/>
              <a:cxnLst/>
              <a:rect l="l" t="t" r="r" b="b"/>
              <a:pathLst>
                <a:path w="38879" h="36559" extrusionOk="0">
                  <a:moveTo>
                    <a:pt x="28422" y="1"/>
                  </a:moveTo>
                  <a:cubicBezTo>
                    <a:pt x="27667" y="1"/>
                    <a:pt x="26926" y="124"/>
                    <a:pt x="26484" y="243"/>
                  </a:cubicBezTo>
                  <a:cubicBezTo>
                    <a:pt x="23214" y="1126"/>
                    <a:pt x="21113" y="3070"/>
                    <a:pt x="18810" y="5462"/>
                  </a:cubicBezTo>
                  <a:cubicBezTo>
                    <a:pt x="17377" y="6951"/>
                    <a:pt x="16129" y="7863"/>
                    <a:pt x="14632" y="7863"/>
                  </a:cubicBezTo>
                  <a:cubicBezTo>
                    <a:pt x="13832" y="7863"/>
                    <a:pt x="12961" y="7602"/>
                    <a:pt x="11952" y="7029"/>
                  </a:cubicBezTo>
                  <a:cubicBezTo>
                    <a:pt x="10761" y="6352"/>
                    <a:pt x="9662" y="5789"/>
                    <a:pt x="8343" y="5412"/>
                  </a:cubicBezTo>
                  <a:cubicBezTo>
                    <a:pt x="7762" y="5246"/>
                    <a:pt x="7193" y="5163"/>
                    <a:pt x="6644" y="5163"/>
                  </a:cubicBezTo>
                  <a:cubicBezTo>
                    <a:pt x="5022" y="5163"/>
                    <a:pt x="3580" y="5886"/>
                    <a:pt x="2559" y="7319"/>
                  </a:cubicBezTo>
                  <a:cubicBezTo>
                    <a:pt x="1169" y="9274"/>
                    <a:pt x="2803" y="10946"/>
                    <a:pt x="3856" y="12551"/>
                  </a:cubicBezTo>
                  <a:cubicBezTo>
                    <a:pt x="5762" y="15461"/>
                    <a:pt x="2139" y="17169"/>
                    <a:pt x="889" y="19118"/>
                  </a:cubicBezTo>
                  <a:cubicBezTo>
                    <a:pt x="1" y="20501"/>
                    <a:pt x="356" y="21713"/>
                    <a:pt x="1220" y="23020"/>
                  </a:cubicBezTo>
                  <a:cubicBezTo>
                    <a:pt x="1921" y="24085"/>
                    <a:pt x="2971" y="24924"/>
                    <a:pt x="3882" y="25800"/>
                  </a:cubicBezTo>
                  <a:cubicBezTo>
                    <a:pt x="5331" y="27195"/>
                    <a:pt x="3212" y="31003"/>
                    <a:pt x="2949" y="32606"/>
                  </a:cubicBezTo>
                  <a:cubicBezTo>
                    <a:pt x="2900" y="32913"/>
                    <a:pt x="3162" y="33113"/>
                    <a:pt x="3396" y="33113"/>
                  </a:cubicBezTo>
                  <a:cubicBezTo>
                    <a:pt x="3551" y="33113"/>
                    <a:pt x="3695" y="33025"/>
                    <a:pt x="3728" y="32821"/>
                  </a:cubicBezTo>
                  <a:lnTo>
                    <a:pt x="3728" y="32819"/>
                  </a:lnTo>
                  <a:cubicBezTo>
                    <a:pt x="4007" y="31106"/>
                    <a:pt x="5819" y="28144"/>
                    <a:pt x="5175" y="26366"/>
                  </a:cubicBezTo>
                  <a:cubicBezTo>
                    <a:pt x="4372" y="24150"/>
                    <a:pt x="1476" y="23401"/>
                    <a:pt x="1130" y="20816"/>
                  </a:cubicBezTo>
                  <a:cubicBezTo>
                    <a:pt x="922" y="19271"/>
                    <a:pt x="3645" y="17567"/>
                    <a:pt x="4439" y="16385"/>
                  </a:cubicBezTo>
                  <a:cubicBezTo>
                    <a:pt x="5305" y="15095"/>
                    <a:pt x="5194" y="13477"/>
                    <a:pt x="4554" y="12142"/>
                  </a:cubicBezTo>
                  <a:cubicBezTo>
                    <a:pt x="3499" y="9945"/>
                    <a:pt x="1548" y="7458"/>
                    <a:pt x="5369" y="6118"/>
                  </a:cubicBezTo>
                  <a:cubicBezTo>
                    <a:pt x="5779" y="5974"/>
                    <a:pt x="6201" y="5912"/>
                    <a:pt x="6628" y="5912"/>
                  </a:cubicBezTo>
                  <a:cubicBezTo>
                    <a:pt x="8358" y="5912"/>
                    <a:pt x="10164" y="6936"/>
                    <a:pt x="11545" y="7725"/>
                  </a:cubicBezTo>
                  <a:cubicBezTo>
                    <a:pt x="12555" y="8302"/>
                    <a:pt x="13706" y="8999"/>
                    <a:pt x="14869" y="8999"/>
                  </a:cubicBezTo>
                  <a:cubicBezTo>
                    <a:pt x="15349" y="8999"/>
                    <a:pt x="15831" y="8881"/>
                    <a:pt x="16306" y="8587"/>
                  </a:cubicBezTo>
                  <a:cubicBezTo>
                    <a:pt x="19224" y="6776"/>
                    <a:pt x="21083" y="3774"/>
                    <a:pt x="24043" y="1997"/>
                  </a:cubicBezTo>
                  <a:cubicBezTo>
                    <a:pt x="24731" y="1584"/>
                    <a:pt x="26707" y="800"/>
                    <a:pt x="28275" y="800"/>
                  </a:cubicBezTo>
                  <a:cubicBezTo>
                    <a:pt x="29417" y="800"/>
                    <a:pt x="30342" y="1215"/>
                    <a:pt x="30395" y="2493"/>
                  </a:cubicBezTo>
                  <a:cubicBezTo>
                    <a:pt x="30460" y="4046"/>
                    <a:pt x="29693" y="5762"/>
                    <a:pt x="29171" y="7191"/>
                  </a:cubicBezTo>
                  <a:cubicBezTo>
                    <a:pt x="28171" y="9925"/>
                    <a:pt x="29494" y="10635"/>
                    <a:pt x="31359" y="10635"/>
                  </a:cubicBezTo>
                  <a:cubicBezTo>
                    <a:pt x="32400" y="10635"/>
                    <a:pt x="33611" y="10414"/>
                    <a:pt x="34681" y="10200"/>
                  </a:cubicBezTo>
                  <a:cubicBezTo>
                    <a:pt x="37748" y="11308"/>
                    <a:pt x="38423" y="12674"/>
                    <a:pt x="36706" y="14297"/>
                  </a:cubicBezTo>
                  <a:cubicBezTo>
                    <a:pt x="36145" y="14891"/>
                    <a:pt x="35293" y="15324"/>
                    <a:pt x="34592" y="15741"/>
                  </a:cubicBezTo>
                  <a:cubicBezTo>
                    <a:pt x="33642" y="16305"/>
                    <a:pt x="32835" y="16831"/>
                    <a:pt x="32088" y="17643"/>
                  </a:cubicBezTo>
                  <a:cubicBezTo>
                    <a:pt x="31355" y="18440"/>
                    <a:pt x="30715" y="19399"/>
                    <a:pt x="30872" y="20510"/>
                  </a:cubicBezTo>
                  <a:cubicBezTo>
                    <a:pt x="31161" y="22542"/>
                    <a:pt x="35494" y="22605"/>
                    <a:pt x="36720" y="23763"/>
                  </a:cubicBezTo>
                  <a:cubicBezTo>
                    <a:pt x="38555" y="25497"/>
                    <a:pt x="34350" y="28511"/>
                    <a:pt x="33479" y="29802"/>
                  </a:cubicBezTo>
                  <a:cubicBezTo>
                    <a:pt x="32226" y="31660"/>
                    <a:pt x="34121" y="34492"/>
                    <a:pt x="34383" y="36266"/>
                  </a:cubicBezTo>
                  <a:cubicBezTo>
                    <a:pt x="34413" y="36470"/>
                    <a:pt x="34555" y="36558"/>
                    <a:pt x="34710" y="36558"/>
                  </a:cubicBezTo>
                  <a:cubicBezTo>
                    <a:pt x="34944" y="36558"/>
                    <a:pt x="35208" y="36357"/>
                    <a:pt x="35162" y="36051"/>
                  </a:cubicBezTo>
                  <a:cubicBezTo>
                    <a:pt x="34854" y="33958"/>
                    <a:pt x="32932" y="31424"/>
                    <a:pt x="34689" y="29575"/>
                  </a:cubicBezTo>
                  <a:cubicBezTo>
                    <a:pt x="35543" y="28677"/>
                    <a:pt x="36365" y="27931"/>
                    <a:pt x="37059" y="26889"/>
                  </a:cubicBezTo>
                  <a:cubicBezTo>
                    <a:pt x="37741" y="25869"/>
                    <a:pt x="38153" y="24638"/>
                    <a:pt x="37539" y="23506"/>
                  </a:cubicBezTo>
                  <a:cubicBezTo>
                    <a:pt x="36074" y="20815"/>
                    <a:pt x="27710" y="21464"/>
                    <a:pt x="33905" y="17102"/>
                  </a:cubicBezTo>
                  <a:cubicBezTo>
                    <a:pt x="35608" y="15902"/>
                    <a:pt x="37528" y="15242"/>
                    <a:pt x="38368" y="13198"/>
                  </a:cubicBezTo>
                  <a:cubicBezTo>
                    <a:pt x="38878" y="11953"/>
                    <a:pt x="38002" y="9639"/>
                    <a:pt x="36557" y="9412"/>
                  </a:cubicBezTo>
                  <a:cubicBezTo>
                    <a:pt x="36411" y="9389"/>
                    <a:pt x="36245" y="9379"/>
                    <a:pt x="36063" y="9379"/>
                  </a:cubicBezTo>
                  <a:cubicBezTo>
                    <a:pt x="34939" y="9379"/>
                    <a:pt x="33205" y="9759"/>
                    <a:pt x="31838" y="9759"/>
                  </a:cubicBezTo>
                  <a:cubicBezTo>
                    <a:pt x="30345" y="9759"/>
                    <a:pt x="29290" y="9306"/>
                    <a:pt x="29950" y="7408"/>
                  </a:cubicBezTo>
                  <a:cubicBezTo>
                    <a:pt x="30609" y="5511"/>
                    <a:pt x="31826" y="2971"/>
                    <a:pt x="30855" y="986"/>
                  </a:cubicBezTo>
                  <a:cubicBezTo>
                    <a:pt x="30482" y="225"/>
                    <a:pt x="29440" y="1"/>
                    <a:pt x="284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7;p45"/>
            <p:cNvSpPr/>
            <p:nvPr/>
          </p:nvSpPr>
          <p:spPr>
            <a:xfrm>
              <a:off x="1696405" y="2294891"/>
              <a:ext cx="881365" cy="574296"/>
            </a:xfrm>
            <a:custGeom>
              <a:avLst/>
              <a:gdLst/>
              <a:ahLst/>
              <a:cxnLst/>
              <a:rect l="l" t="t" r="r" b="b"/>
              <a:pathLst>
                <a:path w="63602" h="41443" extrusionOk="0">
                  <a:moveTo>
                    <a:pt x="30716" y="0"/>
                  </a:moveTo>
                  <a:cubicBezTo>
                    <a:pt x="28314" y="0"/>
                    <a:pt x="26402" y="1204"/>
                    <a:pt x="25987" y="4388"/>
                  </a:cubicBezTo>
                  <a:cubicBezTo>
                    <a:pt x="25734" y="6323"/>
                    <a:pt x="27967" y="6941"/>
                    <a:pt x="24988" y="8710"/>
                  </a:cubicBezTo>
                  <a:cubicBezTo>
                    <a:pt x="23685" y="9483"/>
                    <a:pt x="22217" y="9680"/>
                    <a:pt x="20739" y="9680"/>
                  </a:cubicBezTo>
                  <a:cubicBezTo>
                    <a:pt x="20031" y="9680"/>
                    <a:pt x="19322" y="9635"/>
                    <a:pt x="18626" y="9586"/>
                  </a:cubicBezTo>
                  <a:cubicBezTo>
                    <a:pt x="17225" y="9487"/>
                    <a:pt x="15828" y="9408"/>
                    <a:pt x="14430" y="9408"/>
                  </a:cubicBezTo>
                  <a:cubicBezTo>
                    <a:pt x="13307" y="9408"/>
                    <a:pt x="12184" y="9459"/>
                    <a:pt x="11058" y="9591"/>
                  </a:cubicBezTo>
                  <a:cubicBezTo>
                    <a:pt x="6833" y="10090"/>
                    <a:pt x="4186" y="12523"/>
                    <a:pt x="5708" y="16856"/>
                  </a:cubicBezTo>
                  <a:cubicBezTo>
                    <a:pt x="6068" y="17883"/>
                    <a:pt x="7376" y="19235"/>
                    <a:pt x="6345" y="20330"/>
                  </a:cubicBezTo>
                  <a:cubicBezTo>
                    <a:pt x="5197" y="21547"/>
                    <a:pt x="3783" y="22537"/>
                    <a:pt x="2597" y="23734"/>
                  </a:cubicBezTo>
                  <a:cubicBezTo>
                    <a:pt x="1004" y="25340"/>
                    <a:pt x="0" y="27814"/>
                    <a:pt x="1207" y="29976"/>
                  </a:cubicBezTo>
                  <a:cubicBezTo>
                    <a:pt x="2554" y="32390"/>
                    <a:pt x="4776" y="33896"/>
                    <a:pt x="7319" y="34868"/>
                  </a:cubicBezTo>
                  <a:cubicBezTo>
                    <a:pt x="8052" y="35148"/>
                    <a:pt x="8759" y="35269"/>
                    <a:pt x="9444" y="35269"/>
                  </a:cubicBezTo>
                  <a:cubicBezTo>
                    <a:pt x="11643" y="35269"/>
                    <a:pt x="13629" y="34031"/>
                    <a:pt x="15607" y="32873"/>
                  </a:cubicBezTo>
                  <a:cubicBezTo>
                    <a:pt x="16997" y="32061"/>
                    <a:pt x="18118" y="31718"/>
                    <a:pt x="19053" y="31718"/>
                  </a:cubicBezTo>
                  <a:cubicBezTo>
                    <a:pt x="22921" y="31718"/>
                    <a:pt x="23599" y="37586"/>
                    <a:pt x="26883" y="40275"/>
                  </a:cubicBezTo>
                  <a:cubicBezTo>
                    <a:pt x="27854" y="41070"/>
                    <a:pt x="29182" y="41443"/>
                    <a:pt x="30465" y="41443"/>
                  </a:cubicBezTo>
                  <a:cubicBezTo>
                    <a:pt x="30907" y="41443"/>
                    <a:pt x="31343" y="41399"/>
                    <a:pt x="31758" y="41312"/>
                  </a:cubicBezTo>
                  <a:cubicBezTo>
                    <a:pt x="32992" y="41054"/>
                    <a:pt x="34100" y="40673"/>
                    <a:pt x="35075" y="39836"/>
                  </a:cubicBezTo>
                  <a:cubicBezTo>
                    <a:pt x="36588" y="38539"/>
                    <a:pt x="39035" y="35027"/>
                    <a:pt x="41421" y="35027"/>
                  </a:cubicBezTo>
                  <a:cubicBezTo>
                    <a:pt x="41756" y="35027"/>
                    <a:pt x="42090" y="35096"/>
                    <a:pt x="42420" y="35250"/>
                  </a:cubicBezTo>
                  <a:cubicBezTo>
                    <a:pt x="44213" y="36090"/>
                    <a:pt x="45423" y="37707"/>
                    <a:pt x="47351" y="38434"/>
                  </a:cubicBezTo>
                  <a:cubicBezTo>
                    <a:pt x="47933" y="38652"/>
                    <a:pt x="48544" y="38739"/>
                    <a:pt x="49159" y="38739"/>
                  </a:cubicBezTo>
                  <a:cubicBezTo>
                    <a:pt x="49942" y="38739"/>
                    <a:pt x="50730" y="38598"/>
                    <a:pt x="51473" y="38409"/>
                  </a:cubicBezTo>
                  <a:cubicBezTo>
                    <a:pt x="55344" y="37426"/>
                    <a:pt x="58123" y="34392"/>
                    <a:pt x="62221" y="34392"/>
                  </a:cubicBezTo>
                  <a:cubicBezTo>
                    <a:pt x="62502" y="34392"/>
                    <a:pt x="62790" y="34406"/>
                    <a:pt x="63085" y="34437"/>
                  </a:cubicBezTo>
                  <a:cubicBezTo>
                    <a:pt x="63101" y="34438"/>
                    <a:pt x="63117" y="34439"/>
                    <a:pt x="63133" y="34439"/>
                  </a:cubicBezTo>
                  <a:cubicBezTo>
                    <a:pt x="63601" y="34439"/>
                    <a:pt x="63581" y="33680"/>
                    <a:pt x="63085" y="33630"/>
                  </a:cubicBezTo>
                  <a:cubicBezTo>
                    <a:pt x="62814" y="33602"/>
                    <a:pt x="62546" y="33589"/>
                    <a:pt x="62281" y="33589"/>
                  </a:cubicBezTo>
                  <a:cubicBezTo>
                    <a:pt x="57562" y="33589"/>
                    <a:pt x="53610" y="37744"/>
                    <a:pt x="49251" y="37744"/>
                  </a:cubicBezTo>
                  <a:cubicBezTo>
                    <a:pt x="48048" y="37744"/>
                    <a:pt x="46813" y="37427"/>
                    <a:pt x="45523" y="36619"/>
                  </a:cubicBezTo>
                  <a:cubicBezTo>
                    <a:pt x="44221" y="35802"/>
                    <a:pt x="42907" y="34133"/>
                    <a:pt x="41315" y="34133"/>
                  </a:cubicBezTo>
                  <a:cubicBezTo>
                    <a:pt x="40910" y="34133"/>
                    <a:pt x="40487" y="34241"/>
                    <a:pt x="40041" y="34499"/>
                  </a:cubicBezTo>
                  <a:cubicBezTo>
                    <a:pt x="36613" y="36479"/>
                    <a:pt x="34538" y="40593"/>
                    <a:pt x="30374" y="40593"/>
                  </a:cubicBezTo>
                  <a:cubicBezTo>
                    <a:pt x="29996" y="40593"/>
                    <a:pt x="29601" y="40559"/>
                    <a:pt x="29186" y="40487"/>
                  </a:cubicBezTo>
                  <a:cubicBezTo>
                    <a:pt x="24502" y="39668"/>
                    <a:pt x="24818" y="32896"/>
                    <a:pt x="20839" y="31068"/>
                  </a:cubicBezTo>
                  <a:cubicBezTo>
                    <a:pt x="20364" y="30849"/>
                    <a:pt x="19868" y="30758"/>
                    <a:pt x="19366" y="30758"/>
                  </a:cubicBezTo>
                  <a:cubicBezTo>
                    <a:pt x="17908" y="30758"/>
                    <a:pt x="16399" y="31527"/>
                    <a:pt x="15201" y="32176"/>
                  </a:cubicBezTo>
                  <a:cubicBezTo>
                    <a:pt x="13264" y="33225"/>
                    <a:pt x="11597" y="34421"/>
                    <a:pt x="9439" y="34421"/>
                  </a:cubicBezTo>
                  <a:cubicBezTo>
                    <a:pt x="9080" y="34421"/>
                    <a:pt x="8708" y="34388"/>
                    <a:pt x="8318" y="34315"/>
                  </a:cubicBezTo>
                  <a:cubicBezTo>
                    <a:pt x="5564" y="33805"/>
                    <a:pt x="2675" y="31598"/>
                    <a:pt x="1683" y="28973"/>
                  </a:cubicBezTo>
                  <a:cubicBezTo>
                    <a:pt x="146" y="24914"/>
                    <a:pt x="5720" y="22764"/>
                    <a:pt x="7530" y="20152"/>
                  </a:cubicBezTo>
                  <a:cubicBezTo>
                    <a:pt x="7771" y="19804"/>
                    <a:pt x="7707" y="19375"/>
                    <a:pt x="7612" y="18999"/>
                  </a:cubicBezTo>
                  <a:cubicBezTo>
                    <a:pt x="7219" y="17467"/>
                    <a:pt x="6189" y="16302"/>
                    <a:pt x="5981" y="14628"/>
                  </a:cubicBezTo>
                  <a:cubicBezTo>
                    <a:pt x="5518" y="10894"/>
                    <a:pt x="9819" y="10147"/>
                    <a:pt x="14081" y="10147"/>
                  </a:cubicBezTo>
                  <a:cubicBezTo>
                    <a:pt x="16922" y="10147"/>
                    <a:pt x="19746" y="10479"/>
                    <a:pt x="21130" y="10479"/>
                  </a:cubicBezTo>
                  <a:cubicBezTo>
                    <a:pt x="21145" y="10479"/>
                    <a:pt x="21159" y="10479"/>
                    <a:pt x="21173" y="10479"/>
                  </a:cubicBezTo>
                  <a:cubicBezTo>
                    <a:pt x="23382" y="10467"/>
                    <a:pt x="25871" y="9710"/>
                    <a:pt x="27256" y="7896"/>
                  </a:cubicBezTo>
                  <a:cubicBezTo>
                    <a:pt x="27583" y="7465"/>
                    <a:pt x="27418" y="6832"/>
                    <a:pt x="27290" y="6375"/>
                  </a:cubicBezTo>
                  <a:cubicBezTo>
                    <a:pt x="26693" y="4244"/>
                    <a:pt x="26631" y="1768"/>
                    <a:pt x="29179" y="879"/>
                  </a:cubicBezTo>
                  <a:cubicBezTo>
                    <a:pt x="29643" y="717"/>
                    <a:pt x="30140" y="646"/>
                    <a:pt x="30658" y="646"/>
                  </a:cubicBezTo>
                  <a:cubicBezTo>
                    <a:pt x="33079" y="646"/>
                    <a:pt x="35938" y="2183"/>
                    <a:pt x="37813" y="3070"/>
                  </a:cubicBezTo>
                  <a:cubicBezTo>
                    <a:pt x="40067" y="4135"/>
                    <a:pt x="42120" y="5253"/>
                    <a:pt x="44556" y="5836"/>
                  </a:cubicBezTo>
                  <a:cubicBezTo>
                    <a:pt x="45887" y="6155"/>
                    <a:pt x="47257" y="6329"/>
                    <a:pt x="48621" y="6329"/>
                  </a:cubicBezTo>
                  <a:cubicBezTo>
                    <a:pt x="50628" y="6329"/>
                    <a:pt x="52623" y="5952"/>
                    <a:pt x="54461" y="5102"/>
                  </a:cubicBezTo>
                  <a:cubicBezTo>
                    <a:pt x="54871" y="4913"/>
                    <a:pt x="54616" y="4364"/>
                    <a:pt x="54234" y="4364"/>
                  </a:cubicBezTo>
                  <a:cubicBezTo>
                    <a:pt x="54177" y="4364"/>
                    <a:pt x="54116" y="4376"/>
                    <a:pt x="54054" y="4405"/>
                  </a:cubicBezTo>
                  <a:cubicBezTo>
                    <a:pt x="52260" y="5233"/>
                    <a:pt x="50540" y="5569"/>
                    <a:pt x="48868" y="5569"/>
                  </a:cubicBezTo>
                  <a:cubicBezTo>
                    <a:pt x="43823" y="5569"/>
                    <a:pt x="39219" y="2513"/>
                    <a:pt x="34362" y="732"/>
                  </a:cubicBezTo>
                  <a:cubicBezTo>
                    <a:pt x="33108" y="272"/>
                    <a:pt x="31857" y="0"/>
                    <a:pt x="3071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8;p45"/>
            <p:cNvSpPr/>
            <p:nvPr/>
          </p:nvSpPr>
          <p:spPr>
            <a:xfrm>
              <a:off x="2126597" y="2975170"/>
              <a:ext cx="413300" cy="426769"/>
            </a:xfrm>
            <a:custGeom>
              <a:avLst/>
              <a:gdLst/>
              <a:ahLst/>
              <a:cxnLst/>
              <a:rect l="l" t="t" r="r" b="b"/>
              <a:pathLst>
                <a:path w="29825" h="30797" extrusionOk="0">
                  <a:moveTo>
                    <a:pt x="18343" y="1"/>
                  </a:moveTo>
                  <a:cubicBezTo>
                    <a:pt x="18039" y="1"/>
                    <a:pt x="17724" y="27"/>
                    <a:pt x="17396" y="82"/>
                  </a:cubicBezTo>
                  <a:cubicBezTo>
                    <a:pt x="15431" y="411"/>
                    <a:pt x="14235" y="2450"/>
                    <a:pt x="13804" y="4190"/>
                  </a:cubicBezTo>
                  <a:cubicBezTo>
                    <a:pt x="13470" y="5537"/>
                    <a:pt x="12630" y="5938"/>
                    <a:pt x="11579" y="5938"/>
                  </a:cubicBezTo>
                  <a:cubicBezTo>
                    <a:pt x="10024" y="5938"/>
                    <a:pt x="8005" y="5060"/>
                    <a:pt x="6474" y="5060"/>
                  </a:cubicBezTo>
                  <a:cubicBezTo>
                    <a:pt x="6047" y="5060"/>
                    <a:pt x="5658" y="5128"/>
                    <a:pt x="5327" y="5303"/>
                  </a:cubicBezTo>
                  <a:cubicBezTo>
                    <a:pt x="1" y="8119"/>
                    <a:pt x="2686" y="13420"/>
                    <a:pt x="3844" y="17714"/>
                  </a:cubicBezTo>
                  <a:cubicBezTo>
                    <a:pt x="4782" y="21194"/>
                    <a:pt x="1510" y="22301"/>
                    <a:pt x="1117" y="25182"/>
                  </a:cubicBezTo>
                  <a:cubicBezTo>
                    <a:pt x="844" y="27180"/>
                    <a:pt x="3508" y="29328"/>
                    <a:pt x="4628" y="30661"/>
                  </a:cubicBezTo>
                  <a:cubicBezTo>
                    <a:pt x="4708" y="30756"/>
                    <a:pt x="4801" y="30796"/>
                    <a:pt x="4892" y="30796"/>
                  </a:cubicBezTo>
                  <a:cubicBezTo>
                    <a:pt x="5182" y="30796"/>
                    <a:pt x="5450" y="30391"/>
                    <a:pt x="5197" y="30089"/>
                  </a:cubicBezTo>
                  <a:lnTo>
                    <a:pt x="5197" y="30089"/>
                  </a:lnTo>
                  <a:lnTo>
                    <a:pt x="5197" y="30091"/>
                  </a:lnTo>
                  <a:cubicBezTo>
                    <a:pt x="4245" y="28957"/>
                    <a:pt x="3262" y="27905"/>
                    <a:pt x="2440" y="26660"/>
                  </a:cubicBezTo>
                  <a:cubicBezTo>
                    <a:pt x="1297" y="24931"/>
                    <a:pt x="2627" y="23835"/>
                    <a:pt x="3691" y="22480"/>
                  </a:cubicBezTo>
                  <a:cubicBezTo>
                    <a:pt x="4680" y="21220"/>
                    <a:pt x="4931" y="19828"/>
                    <a:pt x="4768" y="18272"/>
                  </a:cubicBezTo>
                  <a:cubicBezTo>
                    <a:pt x="4571" y="16387"/>
                    <a:pt x="3596" y="14586"/>
                    <a:pt x="3061" y="12783"/>
                  </a:cubicBezTo>
                  <a:cubicBezTo>
                    <a:pt x="2590" y="11192"/>
                    <a:pt x="2731" y="9722"/>
                    <a:pt x="3482" y="8245"/>
                  </a:cubicBezTo>
                  <a:cubicBezTo>
                    <a:pt x="4334" y="6571"/>
                    <a:pt x="5538" y="6070"/>
                    <a:pt x="6901" y="6070"/>
                  </a:cubicBezTo>
                  <a:cubicBezTo>
                    <a:pt x="7718" y="6070"/>
                    <a:pt x="8593" y="6251"/>
                    <a:pt x="9483" y="6466"/>
                  </a:cubicBezTo>
                  <a:cubicBezTo>
                    <a:pt x="10034" y="6599"/>
                    <a:pt x="10794" y="6726"/>
                    <a:pt x="11544" y="6726"/>
                  </a:cubicBezTo>
                  <a:cubicBezTo>
                    <a:pt x="12345" y="6726"/>
                    <a:pt x="13134" y="6581"/>
                    <a:pt x="13645" y="6146"/>
                  </a:cubicBezTo>
                  <a:cubicBezTo>
                    <a:pt x="15672" y="4415"/>
                    <a:pt x="14098" y="2254"/>
                    <a:pt x="17611" y="863"/>
                  </a:cubicBezTo>
                  <a:cubicBezTo>
                    <a:pt x="18035" y="694"/>
                    <a:pt x="18426" y="620"/>
                    <a:pt x="18788" y="620"/>
                  </a:cubicBezTo>
                  <a:cubicBezTo>
                    <a:pt x="21013" y="620"/>
                    <a:pt x="22200" y="3415"/>
                    <a:pt x="23817" y="4512"/>
                  </a:cubicBezTo>
                  <a:cubicBezTo>
                    <a:pt x="24202" y="4773"/>
                    <a:pt x="24754" y="4854"/>
                    <a:pt x="25373" y="4854"/>
                  </a:cubicBezTo>
                  <a:cubicBezTo>
                    <a:pt x="26356" y="4854"/>
                    <a:pt x="27505" y="4650"/>
                    <a:pt x="28409" y="4650"/>
                  </a:cubicBezTo>
                  <a:cubicBezTo>
                    <a:pt x="28676" y="4650"/>
                    <a:pt x="28921" y="4668"/>
                    <a:pt x="29134" y="4714"/>
                  </a:cubicBezTo>
                  <a:cubicBezTo>
                    <a:pt x="29167" y="4721"/>
                    <a:pt x="29199" y="4725"/>
                    <a:pt x="29230" y="4725"/>
                  </a:cubicBezTo>
                  <a:cubicBezTo>
                    <a:pt x="29667" y="4725"/>
                    <a:pt x="29825" y="4037"/>
                    <a:pt x="29349" y="3935"/>
                  </a:cubicBezTo>
                  <a:cubicBezTo>
                    <a:pt x="28913" y="3841"/>
                    <a:pt x="28464" y="3813"/>
                    <a:pt x="28013" y="3813"/>
                  </a:cubicBezTo>
                  <a:cubicBezTo>
                    <a:pt x="27364" y="3813"/>
                    <a:pt x="26711" y="3871"/>
                    <a:pt x="26084" y="3871"/>
                  </a:cubicBezTo>
                  <a:cubicBezTo>
                    <a:pt x="25022" y="3871"/>
                    <a:pt x="24036" y="3706"/>
                    <a:pt x="23278" y="2817"/>
                  </a:cubicBezTo>
                  <a:cubicBezTo>
                    <a:pt x="21880" y="1179"/>
                    <a:pt x="20376" y="1"/>
                    <a:pt x="183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059;p45"/>
          <p:cNvGrpSpPr/>
          <p:nvPr/>
        </p:nvGrpSpPr>
        <p:grpSpPr>
          <a:xfrm>
            <a:off x="101018" y="112717"/>
            <a:ext cx="1173962" cy="1957996"/>
            <a:chOff x="3676859" y="1785855"/>
            <a:chExt cx="1447727" cy="2414596"/>
          </a:xfrm>
        </p:grpSpPr>
        <p:grpSp>
          <p:nvGrpSpPr>
            <p:cNvPr id="11" name="Google Shape;2060;p45"/>
            <p:cNvGrpSpPr/>
            <p:nvPr/>
          </p:nvGrpSpPr>
          <p:grpSpPr>
            <a:xfrm>
              <a:off x="3676859" y="1785855"/>
              <a:ext cx="1447727" cy="2414596"/>
              <a:chOff x="2261400" y="366500"/>
              <a:chExt cx="3063325" cy="5109175"/>
            </a:xfrm>
          </p:grpSpPr>
          <p:sp>
            <p:nvSpPr>
              <p:cNvPr id="18" name="Google Shape;2061;p45"/>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62;p45"/>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3;p45"/>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64;p45"/>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65;p45"/>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66;p45"/>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7;p45"/>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8;p45"/>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9;p45"/>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0;p45"/>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71;p45"/>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72;p45"/>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73;p45"/>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74;p45"/>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75;p45"/>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76;p45"/>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77;p45"/>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78;p45"/>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79;p45"/>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80;p45"/>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81;p45"/>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82;p45"/>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83;p45"/>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84;p45"/>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85;p45"/>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86;p45"/>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7;p45"/>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8;p45"/>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89;p45"/>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90;p45"/>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91;p45"/>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92;p45"/>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93;p45"/>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94;p45"/>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95;p45"/>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96;p45"/>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97;p45"/>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98;p45"/>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99;p45"/>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00;p45"/>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01;p45"/>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02;p45"/>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03;p45"/>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04;p45"/>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05;p45"/>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06;p45"/>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07;p45"/>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08;p45"/>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09;p45"/>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10;p45"/>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11;p45"/>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12;p45"/>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13;p45"/>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14;p45"/>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15;p45"/>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16;p45"/>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17;p45"/>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18;p45"/>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19;p45"/>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20;p45"/>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21;p45"/>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22;p45"/>
            <p:cNvGrpSpPr/>
            <p:nvPr/>
          </p:nvGrpSpPr>
          <p:grpSpPr>
            <a:xfrm rot="1091468">
              <a:off x="4201303" y="2118692"/>
              <a:ext cx="305412" cy="275214"/>
              <a:chOff x="1788350" y="1117875"/>
              <a:chExt cx="304425" cy="274325"/>
            </a:xfrm>
          </p:grpSpPr>
          <p:sp>
            <p:nvSpPr>
              <p:cNvPr id="13" name="Google Shape;2123;p45"/>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24;p45"/>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25;p45"/>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6;p45"/>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27;p45"/>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0" name="Picture 2" descr="Quotes about Reading dr seuss (20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479" y="1992693"/>
            <a:ext cx="3749875" cy="299385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83" name="Subtitle 2"/>
          <p:cNvSpPr txBox="1">
            <a:spLocks/>
          </p:cNvSpPr>
          <p:nvPr/>
        </p:nvSpPr>
        <p:spPr>
          <a:xfrm>
            <a:off x="625258" y="1037483"/>
            <a:ext cx="5529591" cy="35155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4625" indent="-15875"/>
            <a:endParaRPr lang="en-GB" sz="1600" dirty="0">
              <a:latin typeface="Comfortaa" panose="020B0604020202020204" charset="0"/>
            </a:endParaRPr>
          </a:p>
          <a:p>
            <a:pPr marL="174625" indent="-15875"/>
            <a:endParaRPr lang="en-GB" sz="1600" dirty="0">
              <a:latin typeface="Comfortaa" panose="020B0604020202020204" charset="0"/>
            </a:endParaRPr>
          </a:p>
          <a:p>
            <a:pPr marL="174625" indent="-15875"/>
            <a:endParaRPr lang="en-GB" sz="1600" dirty="0">
              <a:latin typeface="Comfortaa" panose="020B0604020202020204" charset="0"/>
            </a:endParaRPr>
          </a:p>
          <a:p>
            <a:pPr marL="174625" indent="-15875"/>
            <a:endParaRPr lang="en-GB" sz="1600" dirty="0">
              <a:latin typeface="Comfortaa" panose="020B0604020202020204" charset="0"/>
            </a:endParaRPr>
          </a:p>
          <a:p>
            <a:pPr marL="174625" indent="-15875"/>
            <a:endParaRPr lang="en-GB" sz="1600" dirty="0">
              <a:latin typeface="Comfortaa" panose="020B0604020202020204" charset="0"/>
            </a:endParaRPr>
          </a:p>
          <a:p>
            <a:pPr marL="158750"/>
            <a:endParaRPr lang="en-GB" sz="1600" dirty="0">
              <a:latin typeface="Comfortaa" panose="020B0604020202020204" charset="0"/>
            </a:endParaRPr>
          </a:p>
          <a:p>
            <a:pPr marL="158750"/>
            <a:endParaRPr lang="en-GB" sz="1600" dirty="0">
              <a:latin typeface="Comfortaa" panose="020B0604020202020204" charset="0"/>
            </a:endParaRPr>
          </a:p>
          <a:p>
            <a:pPr marL="158750"/>
            <a:endParaRPr lang="en-GB" sz="1600" dirty="0">
              <a:latin typeface="Comfortaa" panose="020B0604020202020204" charset="0"/>
            </a:endParaRPr>
          </a:p>
          <a:p>
            <a:pPr marL="158750"/>
            <a:endParaRPr lang="en-GB" sz="1600" dirty="0">
              <a:latin typeface="Comfortaa" panose="020B0604020202020204" charset="0"/>
            </a:endParaRPr>
          </a:p>
          <a:p>
            <a:pPr marL="158750"/>
            <a:r>
              <a:rPr lang="en-GB" sz="1600" dirty="0">
                <a:latin typeface="Comfortaa" panose="020B0604020202020204" charset="0"/>
              </a:rPr>
              <a:t>From school:</a:t>
            </a:r>
          </a:p>
          <a:p>
            <a:pPr marL="444500" indent="-285750">
              <a:buFont typeface="Arial" panose="020B0604020202020204" pitchFamily="34" charset="0"/>
              <a:buChar char="•"/>
            </a:pPr>
            <a:r>
              <a:rPr lang="en-GB" sz="1600" dirty="0">
                <a:latin typeface="Comfortaa" panose="020B0604020202020204" charset="0"/>
              </a:rPr>
              <a:t>Reading book</a:t>
            </a:r>
          </a:p>
          <a:p>
            <a:pPr marL="444500" indent="-285750">
              <a:buFont typeface="Arial" panose="020B0604020202020204" pitchFamily="34" charset="0"/>
              <a:buChar char="•"/>
            </a:pPr>
            <a:r>
              <a:rPr lang="en-GB" sz="1600" dirty="0">
                <a:latin typeface="Comfortaa" panose="020B0604020202020204" charset="0"/>
              </a:rPr>
              <a:t>Library book (remains in school)</a:t>
            </a:r>
          </a:p>
          <a:p>
            <a:pPr marL="158750"/>
            <a:endParaRPr lang="en-GB" sz="1600" dirty="0">
              <a:latin typeface="Comfortaa" panose="020B0604020202020204" charset="0"/>
            </a:endParaRPr>
          </a:p>
          <a:p>
            <a:pPr marL="158750"/>
            <a:endParaRPr lang="en-GB" sz="1600" dirty="0">
              <a:latin typeface="Comfortaa" panose="020B0604020202020204" charset="0"/>
            </a:endParaRPr>
          </a:p>
          <a:p>
            <a:pPr marL="444500" indent="-285750">
              <a:buFont typeface="Arial" panose="020B0604020202020204" pitchFamily="34" charset="0"/>
              <a:buChar char="•"/>
            </a:pPr>
            <a:endParaRPr lang="en-GB" sz="1600" dirty="0">
              <a:latin typeface="Comfortaa" panose="020B0604020202020204" charset="0"/>
            </a:endParaRPr>
          </a:p>
          <a:p>
            <a:pPr marL="444500" indent="-285750">
              <a:buFont typeface="Arial" panose="020B0604020202020204" pitchFamily="34" charset="0"/>
              <a:buChar char="•"/>
            </a:pPr>
            <a:endParaRPr lang="en-GB" sz="1600" dirty="0">
              <a:latin typeface="Comfortaa" panose="020B0604020202020204" charset="0"/>
            </a:endParaRPr>
          </a:p>
        </p:txBody>
      </p:sp>
      <p:sp>
        <p:nvSpPr>
          <p:cNvPr id="84" name="Google Shape;1240;p41"/>
          <p:cNvSpPr/>
          <p:nvPr/>
        </p:nvSpPr>
        <p:spPr>
          <a:xfrm>
            <a:off x="758430" y="2138376"/>
            <a:ext cx="4259818" cy="977242"/>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41;p41"/>
          <p:cNvSpPr/>
          <p:nvPr/>
        </p:nvSpPr>
        <p:spPr>
          <a:xfrm>
            <a:off x="1527359" y="2468054"/>
            <a:ext cx="12667" cy="6783"/>
          </a:xfrm>
          <a:custGeom>
            <a:avLst/>
            <a:gdLst/>
            <a:ahLst/>
            <a:cxnLst/>
            <a:rect l="l" t="t" r="r" b="b"/>
            <a:pathLst>
              <a:path w="155" h="83" extrusionOk="0">
                <a:moveTo>
                  <a:pt x="77" y="0"/>
                </a:moveTo>
                <a:cubicBezTo>
                  <a:pt x="52" y="0"/>
                  <a:pt x="27" y="13"/>
                  <a:pt x="1" y="41"/>
                </a:cubicBezTo>
                <a:cubicBezTo>
                  <a:pt x="27" y="68"/>
                  <a:pt x="53" y="82"/>
                  <a:pt x="79" y="82"/>
                </a:cubicBezTo>
                <a:cubicBezTo>
                  <a:pt x="104" y="82"/>
                  <a:pt x="129" y="69"/>
                  <a:pt x="155" y="42"/>
                </a:cubicBezTo>
                <a:cubicBezTo>
                  <a:pt x="129" y="14"/>
                  <a:pt x="103" y="0"/>
                  <a:pt x="77" y="0"/>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3;p41"/>
          <p:cNvSpPr txBox="1">
            <a:spLocks/>
          </p:cNvSpPr>
          <p:nvPr/>
        </p:nvSpPr>
        <p:spPr>
          <a:xfrm>
            <a:off x="1305891" y="2230697"/>
            <a:ext cx="29160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GB" sz="1800" dirty="0">
                <a:latin typeface="Comfortaa" panose="020B0604020202020204" charset="0"/>
              </a:rPr>
              <a:t>What should my child be reading?</a:t>
            </a:r>
          </a:p>
        </p:txBody>
      </p:sp>
      <p:sp>
        <p:nvSpPr>
          <p:cNvPr id="82" name="Rectangle 81"/>
          <p:cNvSpPr/>
          <p:nvPr/>
        </p:nvSpPr>
        <p:spPr>
          <a:xfrm>
            <a:off x="1453209" y="487566"/>
            <a:ext cx="5042662" cy="1600438"/>
          </a:xfrm>
          <a:prstGeom prst="rect">
            <a:avLst/>
          </a:prstGeom>
        </p:spPr>
        <p:txBody>
          <a:bodyPr wrap="square">
            <a:spAutoFit/>
          </a:bodyPr>
          <a:lstStyle/>
          <a:p>
            <a:pPr marL="174625" indent="-15875"/>
            <a:r>
              <a:rPr lang="en-GB" dirty="0">
                <a:latin typeface="Comfortaa" panose="020B0604020202020204" charset="0"/>
              </a:rPr>
              <a:t>Remember to try to read every night with your child and record this in their reading diary. We also have opportunities to read regularly in class and will enjoy a ‘Class Reader’ – a book we can read and enjoy together in class.  There is time every day given to ERIC – Everyone Reading In Class.</a:t>
            </a:r>
          </a:p>
        </p:txBody>
      </p:sp>
    </p:spTree>
    <p:extLst>
      <p:ext uri="{BB962C8B-B14F-4D97-AF65-F5344CB8AC3E}">
        <p14:creationId xmlns:p14="http://schemas.microsoft.com/office/powerpoint/2010/main" val="362217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800" y="-126823"/>
            <a:ext cx="5126400" cy="732900"/>
          </a:xfrm>
        </p:spPr>
        <p:txBody>
          <a:bodyPr/>
          <a:lstStyle/>
          <a:p>
            <a:r>
              <a:rPr lang="en-GB" sz="3200" dirty="0"/>
              <a:t>Homework grids </a:t>
            </a:r>
          </a:p>
        </p:txBody>
      </p:sp>
      <p:pic>
        <p:nvPicPr>
          <p:cNvPr id="3" name="Picture 2">
            <a:extLst>
              <a:ext uri="{FF2B5EF4-FFF2-40B4-BE49-F238E27FC236}">
                <a16:creationId xmlns:a16="http://schemas.microsoft.com/office/drawing/2014/main" id="{45BF4377-B445-4C36-BD3B-558F9F60D15E}"/>
              </a:ext>
            </a:extLst>
          </p:cNvPr>
          <p:cNvPicPr>
            <a:picLocks noChangeAspect="1"/>
          </p:cNvPicPr>
          <p:nvPr/>
        </p:nvPicPr>
        <p:blipFill>
          <a:blip r:embed="rId2"/>
          <a:stretch>
            <a:fillRect/>
          </a:stretch>
        </p:blipFill>
        <p:spPr>
          <a:xfrm>
            <a:off x="995362" y="52387"/>
            <a:ext cx="7153275" cy="5038725"/>
          </a:xfrm>
          <a:prstGeom prst="rect">
            <a:avLst/>
          </a:prstGeom>
        </p:spPr>
      </p:pic>
    </p:spTree>
    <p:extLst>
      <p:ext uri="{BB962C8B-B14F-4D97-AF65-F5344CB8AC3E}">
        <p14:creationId xmlns:p14="http://schemas.microsoft.com/office/powerpoint/2010/main" val="232881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51" y="384412"/>
            <a:ext cx="5513816" cy="732900"/>
          </a:xfrm>
        </p:spPr>
        <p:txBody>
          <a:bodyPr/>
          <a:lstStyle/>
          <a:p>
            <a:r>
              <a:rPr lang="en-GB" dirty="0"/>
              <a:t>A quick word about statutory testing this year</a:t>
            </a:r>
          </a:p>
        </p:txBody>
      </p:sp>
      <p:sp>
        <p:nvSpPr>
          <p:cNvPr id="3" name="TextBox 2"/>
          <p:cNvSpPr txBox="1"/>
          <p:nvPr/>
        </p:nvSpPr>
        <p:spPr>
          <a:xfrm>
            <a:off x="740228" y="1378481"/>
            <a:ext cx="7983665" cy="738664"/>
          </a:xfrm>
          <a:prstGeom prst="rect">
            <a:avLst/>
          </a:prstGeom>
          <a:noFill/>
        </p:spPr>
        <p:txBody>
          <a:bodyPr wrap="square" rtlCol="0">
            <a:spAutoFit/>
          </a:bodyPr>
          <a:lstStyle/>
          <a:p>
            <a:endParaRPr lang="en-GB" dirty="0">
              <a:solidFill>
                <a:schemeClr val="tx1"/>
              </a:solidFill>
              <a:latin typeface="Comfortaa" panose="020B0604020202020204" charset="0"/>
            </a:endParaRPr>
          </a:p>
          <a:p>
            <a:endParaRPr lang="en-GB" dirty="0">
              <a:latin typeface="Comfortaa" panose="020B0604020202020204" charset="0"/>
            </a:endParaRPr>
          </a:p>
          <a:p>
            <a:endParaRPr lang="en-GB" dirty="0">
              <a:latin typeface="Comfortaa" panose="020B0604020202020204" charset="0"/>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83234" y="3898445"/>
            <a:ext cx="1510394" cy="955555"/>
          </a:xfrm>
          <a:prstGeom prst="rect">
            <a:avLst/>
          </a:prstGeom>
        </p:spPr>
      </p:pic>
      <p:pic>
        <p:nvPicPr>
          <p:cNvPr id="5" name="Picture 4"/>
          <p:cNvPicPr>
            <a:picLocks noChangeAspect="1"/>
          </p:cNvPicPr>
          <p:nvPr/>
        </p:nvPicPr>
        <p:blipFill>
          <a:blip r:embed="rId3"/>
          <a:stretch>
            <a:fillRect/>
          </a:stretch>
        </p:blipFill>
        <p:spPr>
          <a:xfrm>
            <a:off x="6754584" y="4092338"/>
            <a:ext cx="628650" cy="66675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439863" y="3629695"/>
            <a:ext cx="914271" cy="925286"/>
          </a:xfrm>
          <a:prstGeom prst="rect">
            <a:avLst/>
          </a:prstGeom>
        </p:spPr>
      </p:pic>
    </p:spTree>
    <p:extLst>
      <p:ext uri="{BB962C8B-B14F-4D97-AF65-F5344CB8AC3E}">
        <p14:creationId xmlns:p14="http://schemas.microsoft.com/office/powerpoint/2010/main" val="283178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39"/>
          <p:cNvSpPr txBox="1">
            <a:spLocks noGrp="1"/>
          </p:cNvSpPr>
          <p:nvPr>
            <p:ph type="ctrTitle"/>
          </p:nvPr>
        </p:nvSpPr>
        <p:spPr>
          <a:xfrm>
            <a:off x="2033557" y="-19236"/>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Things to remember – Year 6</a:t>
            </a:r>
            <a:endParaRPr dirty="0"/>
          </a:p>
        </p:txBody>
      </p:sp>
      <p:grpSp>
        <p:nvGrpSpPr>
          <p:cNvPr id="1175" name="Google Shape;1175;p39"/>
          <p:cNvGrpSpPr/>
          <p:nvPr/>
        </p:nvGrpSpPr>
        <p:grpSpPr>
          <a:xfrm>
            <a:off x="848953" y="1143421"/>
            <a:ext cx="7435076" cy="2904270"/>
            <a:chOff x="215200" y="2200644"/>
            <a:chExt cx="7170175" cy="1597635"/>
          </a:xfrm>
        </p:grpSpPr>
        <p:sp>
          <p:nvSpPr>
            <p:cNvPr id="1194" name="Google Shape;1194;p39"/>
            <p:cNvSpPr/>
            <p:nvPr/>
          </p:nvSpPr>
          <p:spPr>
            <a:xfrm>
              <a:off x="5984250" y="2221469"/>
              <a:ext cx="1367350" cy="434630"/>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dirty="0">
                  <a:solidFill>
                    <a:schemeClr val="dk1"/>
                  </a:solidFill>
                  <a:latin typeface="Permanent Marker"/>
                  <a:ea typeface="Permanent Marker"/>
                  <a:cs typeface="Permanent Marker"/>
                  <a:sym typeface="Permanent Marker"/>
                </a:rPr>
                <a:t>Friday</a:t>
              </a:r>
              <a:endParaRPr dirty="0"/>
            </a:p>
          </p:txBody>
        </p:sp>
        <p:sp>
          <p:nvSpPr>
            <p:cNvPr id="1198" name="Google Shape;1198;p39"/>
            <p:cNvSpPr/>
            <p:nvPr/>
          </p:nvSpPr>
          <p:spPr>
            <a:xfrm>
              <a:off x="279400" y="2221471"/>
              <a:ext cx="1317901" cy="441403"/>
            </a:xfrm>
            <a:custGeom>
              <a:avLst/>
              <a:gdLst/>
              <a:ahLst/>
              <a:cxnLst/>
              <a:rect l="l" t="t" r="r" b="b"/>
              <a:pathLst>
                <a:path w="52716" h="25469" extrusionOk="0">
                  <a:moveTo>
                    <a:pt x="25618" y="1"/>
                  </a:moveTo>
                  <a:cubicBezTo>
                    <a:pt x="24547" y="1"/>
                    <a:pt x="23476" y="16"/>
                    <a:pt x="22404" y="56"/>
                  </a:cubicBezTo>
                  <a:cubicBezTo>
                    <a:pt x="19289" y="171"/>
                    <a:pt x="16170" y="134"/>
                    <a:pt x="13060" y="417"/>
                  </a:cubicBezTo>
                  <a:cubicBezTo>
                    <a:pt x="12288" y="487"/>
                    <a:pt x="11485" y="616"/>
                    <a:pt x="10714" y="616"/>
                  </a:cubicBezTo>
                  <a:cubicBezTo>
                    <a:pt x="10313" y="616"/>
                    <a:pt x="9920" y="581"/>
                    <a:pt x="9546" y="484"/>
                  </a:cubicBezTo>
                  <a:cubicBezTo>
                    <a:pt x="9346" y="433"/>
                    <a:pt x="9139" y="412"/>
                    <a:pt x="8939" y="412"/>
                  </a:cubicBezTo>
                  <a:cubicBezTo>
                    <a:pt x="8403" y="412"/>
                    <a:pt x="7916" y="563"/>
                    <a:pt x="7764" y="682"/>
                  </a:cubicBezTo>
                  <a:cubicBezTo>
                    <a:pt x="6805" y="1414"/>
                    <a:pt x="5615" y="1193"/>
                    <a:pt x="4601" y="1727"/>
                  </a:cubicBezTo>
                  <a:cubicBezTo>
                    <a:pt x="3571" y="2269"/>
                    <a:pt x="2522" y="2668"/>
                    <a:pt x="1795" y="3629"/>
                  </a:cubicBezTo>
                  <a:cubicBezTo>
                    <a:pt x="815" y="4920"/>
                    <a:pt x="815" y="6515"/>
                    <a:pt x="546" y="7984"/>
                  </a:cubicBezTo>
                  <a:cubicBezTo>
                    <a:pt x="1" y="10959"/>
                    <a:pt x="404" y="13960"/>
                    <a:pt x="643" y="16953"/>
                  </a:cubicBezTo>
                  <a:cubicBezTo>
                    <a:pt x="854" y="19590"/>
                    <a:pt x="788" y="22220"/>
                    <a:pt x="3354" y="24018"/>
                  </a:cubicBezTo>
                  <a:cubicBezTo>
                    <a:pt x="4542" y="24851"/>
                    <a:pt x="5829" y="25061"/>
                    <a:pt x="7111" y="25174"/>
                  </a:cubicBezTo>
                  <a:cubicBezTo>
                    <a:pt x="7821" y="25238"/>
                    <a:pt x="8507" y="25468"/>
                    <a:pt x="9255" y="25468"/>
                  </a:cubicBezTo>
                  <a:cubicBezTo>
                    <a:pt x="9410" y="25468"/>
                    <a:pt x="9568" y="25458"/>
                    <a:pt x="9730" y="25435"/>
                  </a:cubicBezTo>
                  <a:cubicBezTo>
                    <a:pt x="10128" y="25377"/>
                    <a:pt x="10530" y="25358"/>
                    <a:pt x="10936" y="25358"/>
                  </a:cubicBezTo>
                  <a:cubicBezTo>
                    <a:pt x="11770" y="25358"/>
                    <a:pt x="12616" y="25440"/>
                    <a:pt x="13453" y="25440"/>
                  </a:cubicBezTo>
                  <a:cubicBezTo>
                    <a:pt x="13566" y="25440"/>
                    <a:pt x="13679" y="25438"/>
                    <a:pt x="13791" y="25435"/>
                  </a:cubicBezTo>
                  <a:cubicBezTo>
                    <a:pt x="15162" y="25393"/>
                    <a:pt x="16546" y="25153"/>
                    <a:pt x="17905" y="25153"/>
                  </a:cubicBezTo>
                  <a:cubicBezTo>
                    <a:pt x="18244" y="25153"/>
                    <a:pt x="18581" y="25168"/>
                    <a:pt x="18917" y="25204"/>
                  </a:cubicBezTo>
                  <a:cubicBezTo>
                    <a:pt x="19423" y="25260"/>
                    <a:pt x="19922" y="25284"/>
                    <a:pt x="20417" y="25284"/>
                  </a:cubicBezTo>
                  <a:cubicBezTo>
                    <a:pt x="21168" y="25284"/>
                    <a:pt x="21908" y="25229"/>
                    <a:pt x="22642" y="25146"/>
                  </a:cubicBezTo>
                  <a:cubicBezTo>
                    <a:pt x="24209" y="24969"/>
                    <a:pt x="25757" y="24758"/>
                    <a:pt x="27344" y="24727"/>
                  </a:cubicBezTo>
                  <a:cubicBezTo>
                    <a:pt x="27408" y="24725"/>
                    <a:pt x="27472" y="24725"/>
                    <a:pt x="27536" y="24725"/>
                  </a:cubicBezTo>
                  <a:cubicBezTo>
                    <a:pt x="28407" y="24725"/>
                    <a:pt x="29287" y="24832"/>
                    <a:pt x="30136" y="24832"/>
                  </a:cubicBezTo>
                  <a:cubicBezTo>
                    <a:pt x="30433" y="24832"/>
                    <a:pt x="30726" y="24819"/>
                    <a:pt x="31013" y="24784"/>
                  </a:cubicBezTo>
                  <a:cubicBezTo>
                    <a:pt x="31658" y="24704"/>
                    <a:pt x="32294" y="24668"/>
                    <a:pt x="32924" y="24668"/>
                  </a:cubicBezTo>
                  <a:cubicBezTo>
                    <a:pt x="34073" y="24668"/>
                    <a:pt x="35205" y="24789"/>
                    <a:pt x="36340" y="24993"/>
                  </a:cubicBezTo>
                  <a:cubicBezTo>
                    <a:pt x="36830" y="25081"/>
                    <a:pt x="37326" y="25105"/>
                    <a:pt x="37820" y="25105"/>
                  </a:cubicBezTo>
                  <a:cubicBezTo>
                    <a:pt x="38406" y="25105"/>
                    <a:pt x="38990" y="25072"/>
                    <a:pt x="39563" y="25072"/>
                  </a:cubicBezTo>
                  <a:cubicBezTo>
                    <a:pt x="39647" y="25072"/>
                    <a:pt x="39730" y="25072"/>
                    <a:pt x="39814" y="25074"/>
                  </a:cubicBezTo>
                  <a:cubicBezTo>
                    <a:pt x="39847" y="25075"/>
                    <a:pt x="39881" y="25075"/>
                    <a:pt x="39915" y="25075"/>
                  </a:cubicBezTo>
                  <a:cubicBezTo>
                    <a:pt x="41166" y="25075"/>
                    <a:pt x="42475" y="24640"/>
                    <a:pt x="43811" y="24640"/>
                  </a:cubicBezTo>
                  <a:cubicBezTo>
                    <a:pt x="43849" y="24640"/>
                    <a:pt x="43888" y="24641"/>
                    <a:pt x="43926" y="24641"/>
                  </a:cubicBezTo>
                  <a:cubicBezTo>
                    <a:pt x="44667" y="24656"/>
                    <a:pt x="45445" y="24723"/>
                    <a:pt x="46201" y="24723"/>
                  </a:cubicBezTo>
                  <a:cubicBezTo>
                    <a:pt x="46958" y="24723"/>
                    <a:pt x="47693" y="24656"/>
                    <a:pt x="48349" y="24402"/>
                  </a:cubicBezTo>
                  <a:cubicBezTo>
                    <a:pt x="50667" y="23506"/>
                    <a:pt x="51666" y="21335"/>
                    <a:pt x="51970" y="18960"/>
                  </a:cubicBezTo>
                  <a:cubicBezTo>
                    <a:pt x="52304" y="16336"/>
                    <a:pt x="52550" y="13707"/>
                    <a:pt x="52323" y="11038"/>
                  </a:cubicBezTo>
                  <a:cubicBezTo>
                    <a:pt x="52156" y="9045"/>
                    <a:pt x="52291" y="7027"/>
                    <a:pt x="52291" y="5234"/>
                  </a:cubicBezTo>
                  <a:cubicBezTo>
                    <a:pt x="52716" y="3635"/>
                    <a:pt x="51792" y="2645"/>
                    <a:pt x="50961" y="1949"/>
                  </a:cubicBezTo>
                  <a:cubicBezTo>
                    <a:pt x="49630" y="835"/>
                    <a:pt x="47910" y="264"/>
                    <a:pt x="46127" y="233"/>
                  </a:cubicBezTo>
                  <a:cubicBezTo>
                    <a:pt x="44623" y="206"/>
                    <a:pt x="43118" y="201"/>
                    <a:pt x="41613" y="201"/>
                  </a:cubicBezTo>
                  <a:cubicBezTo>
                    <a:pt x="40569" y="201"/>
                    <a:pt x="39525" y="204"/>
                    <a:pt x="38481" y="204"/>
                  </a:cubicBezTo>
                  <a:cubicBezTo>
                    <a:pt x="37859" y="204"/>
                    <a:pt x="37237" y="203"/>
                    <a:pt x="36615" y="200"/>
                  </a:cubicBezTo>
                  <a:cubicBezTo>
                    <a:pt x="32949" y="184"/>
                    <a:pt x="29286" y="1"/>
                    <a:pt x="25618"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Permanent Marker"/>
                  <a:ea typeface="Permanent Marker"/>
                  <a:cs typeface="Permanent Marker"/>
                  <a:sym typeface="Permanent Marker"/>
                </a:rPr>
                <a:t>Monday</a:t>
              </a:r>
              <a:endParaRPr sz="1100" dirty="0">
                <a:latin typeface="Permanent Marker"/>
                <a:ea typeface="Permanent Marker"/>
                <a:cs typeface="Permanent Marker"/>
                <a:sym typeface="Permanent Marker"/>
              </a:endParaRPr>
            </a:p>
          </p:txBody>
        </p:sp>
        <p:sp>
          <p:nvSpPr>
            <p:cNvPr id="1197" name="Google Shape;1197;p39"/>
            <p:cNvSpPr/>
            <p:nvPr/>
          </p:nvSpPr>
          <p:spPr>
            <a:xfrm>
              <a:off x="1712875" y="2221471"/>
              <a:ext cx="1318325" cy="464703"/>
            </a:xfrm>
            <a:custGeom>
              <a:avLst/>
              <a:gdLst/>
              <a:ahLst/>
              <a:cxnLst/>
              <a:rect l="l" t="t" r="r" b="b"/>
              <a:pathLst>
                <a:path w="52733" h="25847" extrusionOk="0">
                  <a:moveTo>
                    <a:pt x="13828" y="0"/>
                  </a:moveTo>
                  <a:cubicBezTo>
                    <a:pt x="13385" y="0"/>
                    <a:pt x="12943" y="9"/>
                    <a:pt x="12502" y="29"/>
                  </a:cubicBezTo>
                  <a:cubicBezTo>
                    <a:pt x="9826" y="152"/>
                    <a:pt x="7141" y="568"/>
                    <a:pt x="4604" y="1557"/>
                  </a:cubicBezTo>
                  <a:cubicBezTo>
                    <a:pt x="3300" y="2066"/>
                    <a:pt x="2020" y="2835"/>
                    <a:pt x="1326" y="3972"/>
                  </a:cubicBezTo>
                  <a:cubicBezTo>
                    <a:pt x="100" y="5986"/>
                    <a:pt x="169" y="8406"/>
                    <a:pt x="86" y="10682"/>
                  </a:cubicBezTo>
                  <a:cubicBezTo>
                    <a:pt x="1" y="12982"/>
                    <a:pt x="432" y="15300"/>
                    <a:pt x="381" y="17603"/>
                  </a:cubicBezTo>
                  <a:cubicBezTo>
                    <a:pt x="336" y="19629"/>
                    <a:pt x="1111" y="21390"/>
                    <a:pt x="1865" y="23114"/>
                  </a:cubicBezTo>
                  <a:cubicBezTo>
                    <a:pt x="2521" y="24607"/>
                    <a:pt x="5595" y="25689"/>
                    <a:pt x="7497" y="25689"/>
                  </a:cubicBezTo>
                  <a:cubicBezTo>
                    <a:pt x="7642" y="25689"/>
                    <a:pt x="7780" y="25683"/>
                    <a:pt x="7909" y="25670"/>
                  </a:cubicBezTo>
                  <a:cubicBezTo>
                    <a:pt x="9971" y="25465"/>
                    <a:pt x="12051" y="25401"/>
                    <a:pt x="14125" y="25401"/>
                  </a:cubicBezTo>
                  <a:cubicBezTo>
                    <a:pt x="14311" y="25401"/>
                    <a:pt x="14497" y="25401"/>
                    <a:pt x="14682" y="25402"/>
                  </a:cubicBezTo>
                  <a:cubicBezTo>
                    <a:pt x="17141" y="25416"/>
                    <a:pt x="19611" y="25666"/>
                    <a:pt x="22062" y="25666"/>
                  </a:cubicBezTo>
                  <a:cubicBezTo>
                    <a:pt x="22754" y="25666"/>
                    <a:pt x="23445" y="25646"/>
                    <a:pt x="24134" y="25595"/>
                  </a:cubicBezTo>
                  <a:cubicBezTo>
                    <a:pt x="25239" y="25514"/>
                    <a:pt x="26340" y="25482"/>
                    <a:pt x="27439" y="25482"/>
                  </a:cubicBezTo>
                  <a:cubicBezTo>
                    <a:pt x="30205" y="25482"/>
                    <a:pt x="32956" y="25683"/>
                    <a:pt x="35718" y="25793"/>
                  </a:cubicBezTo>
                  <a:cubicBezTo>
                    <a:pt x="36539" y="25826"/>
                    <a:pt x="37360" y="25836"/>
                    <a:pt x="38181" y="25836"/>
                  </a:cubicBezTo>
                  <a:cubicBezTo>
                    <a:pt x="39507" y="25836"/>
                    <a:pt x="40833" y="25809"/>
                    <a:pt x="42159" y="25809"/>
                  </a:cubicBezTo>
                  <a:cubicBezTo>
                    <a:pt x="42337" y="25835"/>
                    <a:pt x="42513" y="25846"/>
                    <a:pt x="42686" y="25846"/>
                  </a:cubicBezTo>
                  <a:cubicBezTo>
                    <a:pt x="43859" y="25846"/>
                    <a:pt x="44947" y="25328"/>
                    <a:pt x="46099" y="25143"/>
                  </a:cubicBezTo>
                  <a:cubicBezTo>
                    <a:pt x="49038" y="24670"/>
                    <a:pt x="51415" y="22048"/>
                    <a:pt x="51990" y="20044"/>
                  </a:cubicBezTo>
                  <a:cubicBezTo>
                    <a:pt x="52733" y="17464"/>
                    <a:pt x="52565" y="14823"/>
                    <a:pt x="52438" y="12253"/>
                  </a:cubicBezTo>
                  <a:cubicBezTo>
                    <a:pt x="52316" y="9784"/>
                    <a:pt x="52095" y="7292"/>
                    <a:pt x="51812" y="4821"/>
                  </a:cubicBezTo>
                  <a:cubicBezTo>
                    <a:pt x="51584" y="2841"/>
                    <a:pt x="49549" y="853"/>
                    <a:pt x="47872" y="661"/>
                  </a:cubicBezTo>
                  <a:cubicBezTo>
                    <a:pt x="45904" y="436"/>
                    <a:pt x="43933" y="359"/>
                    <a:pt x="41958" y="263"/>
                  </a:cubicBezTo>
                  <a:cubicBezTo>
                    <a:pt x="40611" y="198"/>
                    <a:pt x="39265" y="175"/>
                    <a:pt x="37920" y="175"/>
                  </a:cubicBezTo>
                  <a:cubicBezTo>
                    <a:pt x="35462" y="175"/>
                    <a:pt x="33005" y="251"/>
                    <a:pt x="30548" y="284"/>
                  </a:cubicBezTo>
                  <a:cubicBezTo>
                    <a:pt x="29522" y="297"/>
                    <a:pt x="28496" y="315"/>
                    <a:pt x="27470" y="315"/>
                  </a:cubicBezTo>
                  <a:cubicBezTo>
                    <a:pt x="26581" y="315"/>
                    <a:pt x="25692" y="301"/>
                    <a:pt x="24805" y="257"/>
                  </a:cubicBezTo>
                  <a:cubicBezTo>
                    <a:pt x="24291" y="231"/>
                    <a:pt x="23779" y="223"/>
                    <a:pt x="23267" y="223"/>
                  </a:cubicBezTo>
                  <a:cubicBezTo>
                    <a:pt x="22479" y="223"/>
                    <a:pt x="21692" y="242"/>
                    <a:pt x="20903" y="242"/>
                  </a:cubicBezTo>
                  <a:cubicBezTo>
                    <a:pt x="20885" y="242"/>
                    <a:pt x="20866" y="242"/>
                    <a:pt x="20847" y="242"/>
                  </a:cubicBezTo>
                  <a:cubicBezTo>
                    <a:pt x="18508" y="238"/>
                    <a:pt x="16163" y="0"/>
                    <a:pt x="13828" y="0"/>
                  </a:cubicBezTo>
                  <a:close/>
                </a:path>
              </a:pathLst>
            </a:custGeom>
            <a:solidFill>
              <a:srgbClr val="A6DFD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dirty="0">
                  <a:solidFill>
                    <a:schemeClr val="dk1"/>
                  </a:solidFill>
                  <a:latin typeface="Permanent Marker"/>
                  <a:ea typeface="Permanent Marker"/>
                  <a:cs typeface="Permanent Marker"/>
                  <a:sym typeface="Permanent Marker"/>
                </a:rPr>
                <a:t>Tuesday</a:t>
              </a:r>
              <a:endParaRPr dirty="0"/>
            </a:p>
          </p:txBody>
        </p:sp>
        <p:sp>
          <p:nvSpPr>
            <p:cNvPr id="1179" name="Google Shape;1179;p39"/>
            <p:cNvSpPr/>
            <p:nvPr/>
          </p:nvSpPr>
          <p:spPr>
            <a:xfrm>
              <a:off x="235125" y="3299776"/>
              <a:ext cx="1415800" cy="498502"/>
            </a:xfrm>
            <a:custGeom>
              <a:avLst/>
              <a:gdLst/>
              <a:ahLst/>
              <a:cxnLst/>
              <a:rect l="l" t="t" r="r" b="b"/>
              <a:pathLst>
                <a:path w="56632" h="53369" extrusionOk="0">
                  <a:moveTo>
                    <a:pt x="48733" y="1795"/>
                  </a:moveTo>
                  <a:cubicBezTo>
                    <a:pt x="49350" y="1795"/>
                    <a:pt x="49966" y="1806"/>
                    <a:pt x="50581" y="1837"/>
                  </a:cubicBezTo>
                  <a:cubicBezTo>
                    <a:pt x="51540" y="1885"/>
                    <a:pt x="53596" y="4325"/>
                    <a:pt x="53826" y="5263"/>
                  </a:cubicBezTo>
                  <a:cubicBezTo>
                    <a:pt x="54596" y="8388"/>
                    <a:pt x="54217" y="11573"/>
                    <a:pt x="54403" y="14725"/>
                  </a:cubicBezTo>
                  <a:cubicBezTo>
                    <a:pt x="54473" y="15914"/>
                    <a:pt x="54285" y="17130"/>
                    <a:pt x="54366" y="17780"/>
                  </a:cubicBezTo>
                  <a:cubicBezTo>
                    <a:pt x="54366" y="20309"/>
                    <a:pt x="54189" y="22299"/>
                    <a:pt x="54406" y="24248"/>
                  </a:cubicBezTo>
                  <a:cubicBezTo>
                    <a:pt x="54771" y="27521"/>
                    <a:pt x="54714" y="30801"/>
                    <a:pt x="54827" y="34075"/>
                  </a:cubicBezTo>
                  <a:cubicBezTo>
                    <a:pt x="54933" y="37166"/>
                    <a:pt x="55021" y="40293"/>
                    <a:pt x="54664" y="43351"/>
                  </a:cubicBezTo>
                  <a:cubicBezTo>
                    <a:pt x="54508" y="44671"/>
                    <a:pt x="54372" y="46166"/>
                    <a:pt x="53726" y="47418"/>
                  </a:cubicBezTo>
                  <a:cubicBezTo>
                    <a:pt x="53466" y="47924"/>
                    <a:pt x="52744" y="48168"/>
                    <a:pt x="52369" y="48640"/>
                  </a:cubicBezTo>
                  <a:cubicBezTo>
                    <a:pt x="50685" y="50762"/>
                    <a:pt x="48238" y="50720"/>
                    <a:pt x="45911" y="50941"/>
                  </a:cubicBezTo>
                  <a:cubicBezTo>
                    <a:pt x="43912" y="51132"/>
                    <a:pt x="41899" y="51248"/>
                    <a:pt x="39891" y="51248"/>
                  </a:cubicBezTo>
                  <a:cubicBezTo>
                    <a:pt x="37419" y="51248"/>
                    <a:pt x="34960" y="51513"/>
                    <a:pt x="32482" y="51513"/>
                  </a:cubicBezTo>
                  <a:cubicBezTo>
                    <a:pt x="32229" y="51513"/>
                    <a:pt x="31975" y="51511"/>
                    <a:pt x="31721" y="51504"/>
                  </a:cubicBezTo>
                  <a:cubicBezTo>
                    <a:pt x="30815" y="51482"/>
                    <a:pt x="29908" y="51459"/>
                    <a:pt x="28999" y="51459"/>
                  </a:cubicBezTo>
                  <a:cubicBezTo>
                    <a:pt x="27641" y="51459"/>
                    <a:pt x="26281" y="51511"/>
                    <a:pt x="24921" y="51698"/>
                  </a:cubicBezTo>
                  <a:cubicBezTo>
                    <a:pt x="24657" y="51734"/>
                    <a:pt x="24390" y="51747"/>
                    <a:pt x="24120" y="51747"/>
                  </a:cubicBezTo>
                  <a:cubicBezTo>
                    <a:pt x="23374" y="51747"/>
                    <a:pt x="22612" y="51645"/>
                    <a:pt x="21873" y="51645"/>
                  </a:cubicBezTo>
                  <a:cubicBezTo>
                    <a:pt x="21479" y="51645"/>
                    <a:pt x="21091" y="51674"/>
                    <a:pt x="20716" y="51763"/>
                  </a:cubicBezTo>
                  <a:cubicBezTo>
                    <a:pt x="20198" y="51887"/>
                    <a:pt x="19684" y="51929"/>
                    <a:pt x="19177" y="51929"/>
                  </a:cubicBezTo>
                  <a:cubicBezTo>
                    <a:pt x="18279" y="51929"/>
                    <a:pt x="17400" y="51798"/>
                    <a:pt x="16543" y="51754"/>
                  </a:cubicBezTo>
                  <a:cubicBezTo>
                    <a:pt x="16197" y="51737"/>
                    <a:pt x="15850" y="51732"/>
                    <a:pt x="15501" y="51732"/>
                  </a:cubicBezTo>
                  <a:cubicBezTo>
                    <a:pt x="15143" y="51732"/>
                    <a:pt x="14783" y="51737"/>
                    <a:pt x="14423" y="51737"/>
                  </a:cubicBezTo>
                  <a:cubicBezTo>
                    <a:pt x="13458" y="51737"/>
                    <a:pt x="12489" y="51703"/>
                    <a:pt x="11532" y="51455"/>
                  </a:cubicBezTo>
                  <a:cubicBezTo>
                    <a:pt x="10547" y="51199"/>
                    <a:pt x="9475" y="51293"/>
                    <a:pt x="8447" y="51181"/>
                  </a:cubicBezTo>
                  <a:cubicBezTo>
                    <a:pt x="7556" y="51082"/>
                    <a:pt x="6890" y="50491"/>
                    <a:pt x="6201" y="49992"/>
                  </a:cubicBezTo>
                  <a:cubicBezTo>
                    <a:pt x="3410" y="47970"/>
                    <a:pt x="2851" y="44934"/>
                    <a:pt x="2651" y="41807"/>
                  </a:cubicBezTo>
                  <a:cubicBezTo>
                    <a:pt x="2501" y="39474"/>
                    <a:pt x="2468" y="37124"/>
                    <a:pt x="2535" y="34787"/>
                  </a:cubicBezTo>
                  <a:cubicBezTo>
                    <a:pt x="2649" y="30941"/>
                    <a:pt x="2465" y="27109"/>
                    <a:pt x="2178" y="23282"/>
                  </a:cubicBezTo>
                  <a:cubicBezTo>
                    <a:pt x="1860" y="19062"/>
                    <a:pt x="2173" y="14847"/>
                    <a:pt x="2290" y="10639"/>
                  </a:cubicBezTo>
                  <a:cubicBezTo>
                    <a:pt x="2335" y="9011"/>
                    <a:pt x="2642" y="7256"/>
                    <a:pt x="3480" y="5711"/>
                  </a:cubicBezTo>
                  <a:cubicBezTo>
                    <a:pt x="4123" y="4532"/>
                    <a:pt x="5226" y="3956"/>
                    <a:pt x="6349" y="3496"/>
                  </a:cubicBezTo>
                  <a:cubicBezTo>
                    <a:pt x="8001" y="2821"/>
                    <a:pt x="9708" y="2262"/>
                    <a:pt x="11527" y="2262"/>
                  </a:cubicBezTo>
                  <a:cubicBezTo>
                    <a:pt x="11631" y="2262"/>
                    <a:pt x="11735" y="2264"/>
                    <a:pt x="11839" y="2268"/>
                  </a:cubicBezTo>
                  <a:cubicBezTo>
                    <a:pt x="13867" y="2340"/>
                    <a:pt x="15893" y="2446"/>
                    <a:pt x="17920" y="2472"/>
                  </a:cubicBezTo>
                  <a:cubicBezTo>
                    <a:pt x="18204" y="2475"/>
                    <a:pt x="18487" y="2477"/>
                    <a:pt x="18771" y="2477"/>
                  </a:cubicBezTo>
                  <a:cubicBezTo>
                    <a:pt x="20331" y="2477"/>
                    <a:pt x="21890" y="2430"/>
                    <a:pt x="23449" y="2398"/>
                  </a:cubicBezTo>
                  <a:cubicBezTo>
                    <a:pt x="25894" y="2347"/>
                    <a:pt x="28338" y="2283"/>
                    <a:pt x="30782" y="2221"/>
                  </a:cubicBezTo>
                  <a:cubicBezTo>
                    <a:pt x="31926" y="2193"/>
                    <a:pt x="33078" y="2074"/>
                    <a:pt x="34217" y="2074"/>
                  </a:cubicBezTo>
                  <a:cubicBezTo>
                    <a:pt x="34643" y="2074"/>
                    <a:pt x="35067" y="2090"/>
                    <a:pt x="35489" y="2135"/>
                  </a:cubicBezTo>
                  <a:cubicBezTo>
                    <a:pt x="36177" y="2208"/>
                    <a:pt x="36862" y="2239"/>
                    <a:pt x="37544" y="2239"/>
                  </a:cubicBezTo>
                  <a:cubicBezTo>
                    <a:pt x="38906" y="2239"/>
                    <a:pt x="40257" y="2115"/>
                    <a:pt x="41604" y="1956"/>
                  </a:cubicBezTo>
                  <a:cubicBezTo>
                    <a:pt x="42579" y="1841"/>
                    <a:pt x="43549" y="1823"/>
                    <a:pt x="44519" y="1823"/>
                  </a:cubicBezTo>
                  <a:cubicBezTo>
                    <a:pt x="44963" y="1823"/>
                    <a:pt x="45407" y="1827"/>
                    <a:pt x="45851" y="1827"/>
                  </a:cubicBezTo>
                  <a:cubicBezTo>
                    <a:pt x="46142" y="1827"/>
                    <a:pt x="46432" y="1826"/>
                    <a:pt x="46722" y="1820"/>
                  </a:cubicBezTo>
                  <a:cubicBezTo>
                    <a:pt x="47392" y="1808"/>
                    <a:pt x="48063" y="1795"/>
                    <a:pt x="48733" y="1795"/>
                  </a:cubicBezTo>
                  <a:close/>
                  <a:moveTo>
                    <a:pt x="47536" y="0"/>
                  </a:moveTo>
                  <a:cubicBezTo>
                    <a:pt x="46033" y="0"/>
                    <a:pt x="44522" y="122"/>
                    <a:pt x="43021" y="156"/>
                  </a:cubicBezTo>
                  <a:cubicBezTo>
                    <a:pt x="41275" y="198"/>
                    <a:pt x="39533" y="410"/>
                    <a:pt x="37787" y="481"/>
                  </a:cubicBezTo>
                  <a:cubicBezTo>
                    <a:pt x="35903" y="558"/>
                    <a:pt x="34014" y="544"/>
                    <a:pt x="32128" y="597"/>
                  </a:cubicBezTo>
                  <a:cubicBezTo>
                    <a:pt x="30086" y="652"/>
                    <a:pt x="28045" y="775"/>
                    <a:pt x="26004" y="802"/>
                  </a:cubicBezTo>
                  <a:cubicBezTo>
                    <a:pt x="25279" y="811"/>
                    <a:pt x="24554" y="815"/>
                    <a:pt x="23829" y="815"/>
                  </a:cubicBezTo>
                  <a:cubicBezTo>
                    <a:pt x="22050" y="815"/>
                    <a:pt x="20271" y="794"/>
                    <a:pt x="18491" y="794"/>
                  </a:cubicBezTo>
                  <a:cubicBezTo>
                    <a:pt x="18476" y="794"/>
                    <a:pt x="18461" y="794"/>
                    <a:pt x="18446" y="794"/>
                  </a:cubicBezTo>
                  <a:cubicBezTo>
                    <a:pt x="17117" y="794"/>
                    <a:pt x="15785" y="836"/>
                    <a:pt x="14456" y="836"/>
                  </a:cubicBezTo>
                  <a:cubicBezTo>
                    <a:pt x="13722" y="836"/>
                    <a:pt x="12990" y="824"/>
                    <a:pt x="12258" y="784"/>
                  </a:cubicBezTo>
                  <a:cubicBezTo>
                    <a:pt x="11337" y="734"/>
                    <a:pt x="10406" y="635"/>
                    <a:pt x="9495" y="635"/>
                  </a:cubicBezTo>
                  <a:cubicBezTo>
                    <a:pt x="8177" y="635"/>
                    <a:pt x="6899" y="841"/>
                    <a:pt x="5741" y="1696"/>
                  </a:cubicBezTo>
                  <a:cubicBezTo>
                    <a:pt x="4575" y="2557"/>
                    <a:pt x="2785" y="2871"/>
                    <a:pt x="2375" y="4426"/>
                  </a:cubicBezTo>
                  <a:cubicBezTo>
                    <a:pt x="2023" y="5758"/>
                    <a:pt x="1351" y="6950"/>
                    <a:pt x="1054" y="8339"/>
                  </a:cubicBezTo>
                  <a:cubicBezTo>
                    <a:pt x="638" y="10284"/>
                    <a:pt x="640" y="12186"/>
                    <a:pt x="563" y="14116"/>
                  </a:cubicBezTo>
                  <a:cubicBezTo>
                    <a:pt x="550" y="14490"/>
                    <a:pt x="855" y="14945"/>
                    <a:pt x="725" y="15233"/>
                  </a:cubicBezTo>
                  <a:cubicBezTo>
                    <a:pt x="232" y="16323"/>
                    <a:pt x="569" y="17485"/>
                    <a:pt x="295" y="18613"/>
                  </a:cubicBezTo>
                  <a:cubicBezTo>
                    <a:pt x="0" y="19827"/>
                    <a:pt x="144" y="21173"/>
                    <a:pt x="238" y="22451"/>
                  </a:cubicBezTo>
                  <a:cubicBezTo>
                    <a:pt x="351" y="23978"/>
                    <a:pt x="491" y="25497"/>
                    <a:pt x="503" y="27033"/>
                  </a:cubicBezTo>
                  <a:cubicBezTo>
                    <a:pt x="514" y="28313"/>
                    <a:pt x="1098" y="29691"/>
                    <a:pt x="783" y="30850"/>
                  </a:cubicBezTo>
                  <a:cubicBezTo>
                    <a:pt x="361" y="32406"/>
                    <a:pt x="932" y="33857"/>
                    <a:pt x="779" y="35375"/>
                  </a:cubicBezTo>
                  <a:cubicBezTo>
                    <a:pt x="673" y="36425"/>
                    <a:pt x="265" y="37620"/>
                    <a:pt x="676" y="38754"/>
                  </a:cubicBezTo>
                  <a:cubicBezTo>
                    <a:pt x="938" y="39481"/>
                    <a:pt x="521" y="40474"/>
                    <a:pt x="709" y="40899"/>
                  </a:cubicBezTo>
                  <a:cubicBezTo>
                    <a:pt x="1270" y="42175"/>
                    <a:pt x="947" y="43472"/>
                    <a:pt x="1134" y="44722"/>
                  </a:cubicBezTo>
                  <a:cubicBezTo>
                    <a:pt x="1532" y="47401"/>
                    <a:pt x="2962" y="49263"/>
                    <a:pt x="4840" y="50985"/>
                  </a:cubicBezTo>
                  <a:cubicBezTo>
                    <a:pt x="7260" y="53204"/>
                    <a:pt x="10327" y="53087"/>
                    <a:pt x="13242" y="53232"/>
                  </a:cubicBezTo>
                  <a:cubicBezTo>
                    <a:pt x="14953" y="53317"/>
                    <a:pt x="16666" y="53368"/>
                    <a:pt x="18382" y="53368"/>
                  </a:cubicBezTo>
                  <a:cubicBezTo>
                    <a:pt x="19897" y="53368"/>
                    <a:pt x="21416" y="53328"/>
                    <a:pt x="22938" y="53235"/>
                  </a:cubicBezTo>
                  <a:cubicBezTo>
                    <a:pt x="24706" y="53127"/>
                    <a:pt x="26479" y="53102"/>
                    <a:pt x="28254" y="53102"/>
                  </a:cubicBezTo>
                  <a:cubicBezTo>
                    <a:pt x="29861" y="53102"/>
                    <a:pt x="31470" y="53123"/>
                    <a:pt x="33078" y="53123"/>
                  </a:cubicBezTo>
                  <a:cubicBezTo>
                    <a:pt x="34790" y="53123"/>
                    <a:pt x="36500" y="53099"/>
                    <a:pt x="38206" y="53000"/>
                  </a:cubicBezTo>
                  <a:cubicBezTo>
                    <a:pt x="41103" y="52833"/>
                    <a:pt x="44012" y="52803"/>
                    <a:pt x="46911" y="52466"/>
                  </a:cubicBezTo>
                  <a:cubicBezTo>
                    <a:pt x="53633" y="51683"/>
                    <a:pt x="55614" y="47893"/>
                    <a:pt x="56198" y="42684"/>
                  </a:cubicBezTo>
                  <a:cubicBezTo>
                    <a:pt x="56631" y="38815"/>
                    <a:pt x="56101" y="34922"/>
                    <a:pt x="55835" y="31037"/>
                  </a:cubicBezTo>
                  <a:cubicBezTo>
                    <a:pt x="55499" y="26136"/>
                    <a:pt x="55778" y="21220"/>
                    <a:pt x="55869" y="16310"/>
                  </a:cubicBezTo>
                  <a:cubicBezTo>
                    <a:pt x="55926" y="13180"/>
                    <a:pt x="55879" y="10050"/>
                    <a:pt x="55879" y="6426"/>
                  </a:cubicBezTo>
                  <a:cubicBezTo>
                    <a:pt x="56088" y="4137"/>
                    <a:pt x="53909" y="961"/>
                    <a:pt x="51141" y="344"/>
                  </a:cubicBezTo>
                  <a:cubicBezTo>
                    <a:pt x="49950" y="79"/>
                    <a:pt x="48745" y="0"/>
                    <a:pt x="47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4508274" y="3311501"/>
              <a:ext cx="1409050" cy="486778"/>
            </a:xfrm>
            <a:custGeom>
              <a:avLst/>
              <a:gdLst/>
              <a:ahLst/>
              <a:cxnLst/>
              <a:rect l="l" t="t" r="r" b="b"/>
              <a:pathLst>
                <a:path w="56362" h="53173" extrusionOk="0">
                  <a:moveTo>
                    <a:pt x="30040" y="1755"/>
                  </a:moveTo>
                  <a:cubicBezTo>
                    <a:pt x="30502" y="1755"/>
                    <a:pt x="30963" y="1759"/>
                    <a:pt x="31423" y="1766"/>
                  </a:cubicBezTo>
                  <a:cubicBezTo>
                    <a:pt x="31820" y="1772"/>
                    <a:pt x="32217" y="1774"/>
                    <a:pt x="32615" y="1774"/>
                  </a:cubicBezTo>
                  <a:cubicBezTo>
                    <a:pt x="33492" y="1774"/>
                    <a:pt x="34370" y="1764"/>
                    <a:pt x="35249" y="1764"/>
                  </a:cubicBezTo>
                  <a:cubicBezTo>
                    <a:pt x="36705" y="1764"/>
                    <a:pt x="38162" y="1792"/>
                    <a:pt x="39619" y="1941"/>
                  </a:cubicBezTo>
                  <a:cubicBezTo>
                    <a:pt x="40986" y="2081"/>
                    <a:pt x="42367" y="2116"/>
                    <a:pt x="43749" y="2116"/>
                  </a:cubicBezTo>
                  <a:cubicBezTo>
                    <a:pt x="44788" y="2116"/>
                    <a:pt x="45828" y="2096"/>
                    <a:pt x="46865" y="2088"/>
                  </a:cubicBezTo>
                  <a:cubicBezTo>
                    <a:pt x="46876" y="2088"/>
                    <a:pt x="46886" y="2088"/>
                    <a:pt x="46897" y="2088"/>
                  </a:cubicBezTo>
                  <a:cubicBezTo>
                    <a:pt x="48694" y="2088"/>
                    <a:pt x="50014" y="3216"/>
                    <a:pt x="51539" y="3867"/>
                  </a:cubicBezTo>
                  <a:cubicBezTo>
                    <a:pt x="54484" y="5125"/>
                    <a:pt x="54810" y="7685"/>
                    <a:pt x="54852" y="10400"/>
                  </a:cubicBezTo>
                  <a:cubicBezTo>
                    <a:pt x="54890" y="12720"/>
                    <a:pt x="54852" y="15035"/>
                    <a:pt x="54778" y="17356"/>
                  </a:cubicBezTo>
                  <a:cubicBezTo>
                    <a:pt x="54604" y="22615"/>
                    <a:pt x="54784" y="27894"/>
                    <a:pt x="54429" y="33136"/>
                  </a:cubicBezTo>
                  <a:cubicBezTo>
                    <a:pt x="54134" y="37479"/>
                    <a:pt x="54545" y="41829"/>
                    <a:pt x="54065" y="46137"/>
                  </a:cubicBezTo>
                  <a:cubicBezTo>
                    <a:pt x="53907" y="47539"/>
                    <a:pt x="52910" y="48843"/>
                    <a:pt x="51586" y="49650"/>
                  </a:cubicBezTo>
                  <a:cubicBezTo>
                    <a:pt x="50458" y="50338"/>
                    <a:pt x="49291" y="50943"/>
                    <a:pt x="47985" y="50943"/>
                  </a:cubicBezTo>
                  <a:cubicBezTo>
                    <a:pt x="47663" y="50943"/>
                    <a:pt x="47332" y="50906"/>
                    <a:pt x="46991" y="50824"/>
                  </a:cubicBezTo>
                  <a:cubicBezTo>
                    <a:pt x="44383" y="50824"/>
                    <a:pt x="41775" y="50810"/>
                    <a:pt x="39167" y="50810"/>
                  </a:cubicBezTo>
                  <a:cubicBezTo>
                    <a:pt x="37332" y="50810"/>
                    <a:pt x="35497" y="50817"/>
                    <a:pt x="33662" y="50841"/>
                  </a:cubicBezTo>
                  <a:cubicBezTo>
                    <a:pt x="31395" y="50869"/>
                    <a:pt x="29129" y="51059"/>
                    <a:pt x="26865" y="51206"/>
                  </a:cubicBezTo>
                  <a:cubicBezTo>
                    <a:pt x="23186" y="51447"/>
                    <a:pt x="19509" y="51911"/>
                    <a:pt x="15832" y="51911"/>
                  </a:cubicBezTo>
                  <a:cubicBezTo>
                    <a:pt x="15803" y="51911"/>
                    <a:pt x="15774" y="51911"/>
                    <a:pt x="15745" y="51911"/>
                  </a:cubicBezTo>
                  <a:cubicBezTo>
                    <a:pt x="12104" y="51904"/>
                    <a:pt x="8385" y="51657"/>
                    <a:pt x="5101" y="49827"/>
                  </a:cubicBezTo>
                  <a:cubicBezTo>
                    <a:pt x="3783" y="49092"/>
                    <a:pt x="3024" y="47711"/>
                    <a:pt x="2396" y="46244"/>
                  </a:cubicBezTo>
                  <a:cubicBezTo>
                    <a:pt x="960" y="42886"/>
                    <a:pt x="1556" y="39387"/>
                    <a:pt x="1541" y="35963"/>
                  </a:cubicBezTo>
                  <a:cubicBezTo>
                    <a:pt x="1525" y="32371"/>
                    <a:pt x="1594" y="28774"/>
                    <a:pt x="1525" y="25179"/>
                  </a:cubicBezTo>
                  <a:cubicBezTo>
                    <a:pt x="1481" y="22913"/>
                    <a:pt x="1481" y="20646"/>
                    <a:pt x="1456" y="18380"/>
                  </a:cubicBezTo>
                  <a:cubicBezTo>
                    <a:pt x="1433" y="16401"/>
                    <a:pt x="1134" y="14376"/>
                    <a:pt x="1453" y="12453"/>
                  </a:cubicBezTo>
                  <a:cubicBezTo>
                    <a:pt x="1793" y="10396"/>
                    <a:pt x="1031" y="8274"/>
                    <a:pt x="2247" y="6237"/>
                  </a:cubicBezTo>
                  <a:cubicBezTo>
                    <a:pt x="3530" y="4086"/>
                    <a:pt x="5369" y="3060"/>
                    <a:pt x="7645" y="2723"/>
                  </a:cubicBezTo>
                  <a:cubicBezTo>
                    <a:pt x="9703" y="2418"/>
                    <a:pt x="11811" y="2008"/>
                    <a:pt x="13870" y="2008"/>
                  </a:cubicBezTo>
                  <a:cubicBezTo>
                    <a:pt x="14339" y="2008"/>
                    <a:pt x="14805" y="2029"/>
                    <a:pt x="15267" y="2077"/>
                  </a:cubicBezTo>
                  <a:cubicBezTo>
                    <a:pt x="15832" y="2137"/>
                    <a:pt x="16393" y="2160"/>
                    <a:pt x="16951" y="2160"/>
                  </a:cubicBezTo>
                  <a:cubicBezTo>
                    <a:pt x="19004" y="2160"/>
                    <a:pt x="21016" y="1843"/>
                    <a:pt x="23055" y="1839"/>
                  </a:cubicBezTo>
                  <a:cubicBezTo>
                    <a:pt x="25372" y="1834"/>
                    <a:pt x="27718" y="1755"/>
                    <a:pt x="30040" y="1755"/>
                  </a:cubicBezTo>
                  <a:close/>
                  <a:moveTo>
                    <a:pt x="32553" y="0"/>
                  </a:moveTo>
                  <a:cubicBezTo>
                    <a:pt x="32255" y="0"/>
                    <a:pt x="31957" y="8"/>
                    <a:pt x="31658" y="27"/>
                  </a:cubicBezTo>
                  <a:cubicBezTo>
                    <a:pt x="30249" y="119"/>
                    <a:pt x="28827" y="325"/>
                    <a:pt x="27424" y="325"/>
                  </a:cubicBezTo>
                  <a:cubicBezTo>
                    <a:pt x="27063" y="325"/>
                    <a:pt x="26703" y="312"/>
                    <a:pt x="26345" y="279"/>
                  </a:cubicBezTo>
                  <a:cubicBezTo>
                    <a:pt x="25617" y="213"/>
                    <a:pt x="24890" y="197"/>
                    <a:pt x="24163" y="197"/>
                  </a:cubicBezTo>
                  <a:cubicBezTo>
                    <a:pt x="23488" y="197"/>
                    <a:pt x="22813" y="211"/>
                    <a:pt x="22138" y="211"/>
                  </a:cubicBezTo>
                  <a:cubicBezTo>
                    <a:pt x="21189" y="211"/>
                    <a:pt x="20239" y="183"/>
                    <a:pt x="19288" y="53"/>
                  </a:cubicBezTo>
                  <a:cubicBezTo>
                    <a:pt x="19041" y="19"/>
                    <a:pt x="18791" y="5"/>
                    <a:pt x="18540" y="5"/>
                  </a:cubicBezTo>
                  <a:cubicBezTo>
                    <a:pt x="17401" y="5"/>
                    <a:pt x="16223" y="297"/>
                    <a:pt x="15066" y="378"/>
                  </a:cubicBezTo>
                  <a:cubicBezTo>
                    <a:pt x="11733" y="613"/>
                    <a:pt x="8406" y="748"/>
                    <a:pt x="5114" y="1517"/>
                  </a:cubicBezTo>
                  <a:cubicBezTo>
                    <a:pt x="2950" y="2022"/>
                    <a:pt x="1038" y="4112"/>
                    <a:pt x="598" y="6227"/>
                  </a:cubicBezTo>
                  <a:cubicBezTo>
                    <a:pt x="69" y="8765"/>
                    <a:pt x="246" y="11357"/>
                    <a:pt x="134" y="13919"/>
                  </a:cubicBezTo>
                  <a:cubicBezTo>
                    <a:pt x="2" y="16907"/>
                    <a:pt x="233" y="19909"/>
                    <a:pt x="256" y="22906"/>
                  </a:cubicBezTo>
                  <a:cubicBezTo>
                    <a:pt x="288" y="26703"/>
                    <a:pt x="221" y="30502"/>
                    <a:pt x="285" y="34298"/>
                  </a:cubicBezTo>
                  <a:cubicBezTo>
                    <a:pt x="343" y="37702"/>
                    <a:pt x="0" y="41121"/>
                    <a:pt x="599" y="44397"/>
                  </a:cubicBezTo>
                  <a:cubicBezTo>
                    <a:pt x="595" y="47203"/>
                    <a:pt x="2155" y="50646"/>
                    <a:pt x="3924" y="51333"/>
                  </a:cubicBezTo>
                  <a:cubicBezTo>
                    <a:pt x="6260" y="52244"/>
                    <a:pt x="8752" y="52737"/>
                    <a:pt x="11222" y="52994"/>
                  </a:cubicBezTo>
                  <a:cubicBezTo>
                    <a:pt x="12488" y="53126"/>
                    <a:pt x="13757" y="53173"/>
                    <a:pt x="15027" y="53173"/>
                  </a:cubicBezTo>
                  <a:cubicBezTo>
                    <a:pt x="17798" y="53173"/>
                    <a:pt x="20576" y="52950"/>
                    <a:pt x="23349" y="52898"/>
                  </a:cubicBezTo>
                  <a:cubicBezTo>
                    <a:pt x="29042" y="52793"/>
                    <a:pt x="34736" y="52771"/>
                    <a:pt x="40430" y="52705"/>
                  </a:cubicBezTo>
                  <a:cubicBezTo>
                    <a:pt x="40517" y="52704"/>
                    <a:pt x="40603" y="52704"/>
                    <a:pt x="40689" y="52704"/>
                  </a:cubicBezTo>
                  <a:cubicBezTo>
                    <a:pt x="42253" y="52704"/>
                    <a:pt x="43815" y="52851"/>
                    <a:pt x="45378" y="52851"/>
                  </a:cubicBezTo>
                  <a:cubicBezTo>
                    <a:pt x="46722" y="52851"/>
                    <a:pt x="48067" y="52742"/>
                    <a:pt x="49414" y="52335"/>
                  </a:cubicBezTo>
                  <a:cubicBezTo>
                    <a:pt x="51775" y="51622"/>
                    <a:pt x="53725" y="50534"/>
                    <a:pt x="54867" y="48297"/>
                  </a:cubicBezTo>
                  <a:cubicBezTo>
                    <a:pt x="56232" y="45624"/>
                    <a:pt x="55478" y="42653"/>
                    <a:pt x="55953" y="39848"/>
                  </a:cubicBezTo>
                  <a:cubicBezTo>
                    <a:pt x="56100" y="38981"/>
                    <a:pt x="55781" y="38034"/>
                    <a:pt x="55934" y="37169"/>
                  </a:cubicBezTo>
                  <a:cubicBezTo>
                    <a:pt x="56287" y="35171"/>
                    <a:pt x="55877" y="33165"/>
                    <a:pt x="56136" y="31178"/>
                  </a:cubicBezTo>
                  <a:cubicBezTo>
                    <a:pt x="56312" y="29824"/>
                    <a:pt x="56041" y="28479"/>
                    <a:pt x="56191" y="27109"/>
                  </a:cubicBezTo>
                  <a:cubicBezTo>
                    <a:pt x="56362" y="25567"/>
                    <a:pt x="56184" y="23982"/>
                    <a:pt x="56116" y="22417"/>
                  </a:cubicBezTo>
                  <a:cubicBezTo>
                    <a:pt x="56065" y="21231"/>
                    <a:pt x="55712" y="20005"/>
                    <a:pt x="55917" y="18874"/>
                  </a:cubicBezTo>
                  <a:cubicBezTo>
                    <a:pt x="56297" y="16793"/>
                    <a:pt x="56205" y="14716"/>
                    <a:pt x="56251" y="12638"/>
                  </a:cubicBezTo>
                  <a:cubicBezTo>
                    <a:pt x="56281" y="11308"/>
                    <a:pt x="55964" y="9969"/>
                    <a:pt x="56020" y="8644"/>
                  </a:cubicBezTo>
                  <a:cubicBezTo>
                    <a:pt x="56080" y="7217"/>
                    <a:pt x="55619" y="5990"/>
                    <a:pt x="54950" y="4824"/>
                  </a:cubicBezTo>
                  <a:cubicBezTo>
                    <a:pt x="53903" y="2998"/>
                    <a:pt x="52217" y="1928"/>
                    <a:pt x="50309" y="1182"/>
                  </a:cubicBezTo>
                  <a:cubicBezTo>
                    <a:pt x="48791" y="587"/>
                    <a:pt x="47237" y="123"/>
                    <a:pt x="45618" y="123"/>
                  </a:cubicBezTo>
                  <a:cubicBezTo>
                    <a:pt x="45259" y="123"/>
                    <a:pt x="44897" y="146"/>
                    <a:pt x="44532" y="195"/>
                  </a:cubicBezTo>
                  <a:cubicBezTo>
                    <a:pt x="43859" y="285"/>
                    <a:pt x="43187" y="317"/>
                    <a:pt x="42516" y="317"/>
                  </a:cubicBezTo>
                  <a:cubicBezTo>
                    <a:pt x="40907" y="317"/>
                    <a:pt x="39299" y="134"/>
                    <a:pt x="37686" y="134"/>
                  </a:cubicBezTo>
                  <a:cubicBezTo>
                    <a:pt x="37463" y="134"/>
                    <a:pt x="37240" y="138"/>
                    <a:pt x="37016" y="146"/>
                  </a:cubicBezTo>
                  <a:cubicBezTo>
                    <a:pt x="36846" y="152"/>
                    <a:pt x="36676" y="154"/>
                    <a:pt x="36505" y="154"/>
                  </a:cubicBezTo>
                  <a:cubicBezTo>
                    <a:pt x="35196" y="154"/>
                    <a:pt x="33876" y="0"/>
                    <a:pt x="325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3083000" y="3314400"/>
              <a:ext cx="1414775" cy="483878"/>
            </a:xfrm>
            <a:custGeom>
              <a:avLst/>
              <a:gdLst/>
              <a:ahLst/>
              <a:cxnLst/>
              <a:rect l="l" t="t" r="r" b="b"/>
              <a:pathLst>
                <a:path w="56591" h="51919" extrusionOk="0">
                  <a:moveTo>
                    <a:pt x="35166" y="1505"/>
                  </a:moveTo>
                  <a:cubicBezTo>
                    <a:pt x="35763" y="1505"/>
                    <a:pt x="36360" y="1512"/>
                    <a:pt x="36957" y="1529"/>
                  </a:cubicBezTo>
                  <a:cubicBezTo>
                    <a:pt x="40619" y="1633"/>
                    <a:pt x="44295" y="1818"/>
                    <a:pt x="47923" y="2295"/>
                  </a:cubicBezTo>
                  <a:cubicBezTo>
                    <a:pt x="51871" y="2816"/>
                    <a:pt x="55170" y="5714"/>
                    <a:pt x="54851" y="10530"/>
                  </a:cubicBezTo>
                  <a:cubicBezTo>
                    <a:pt x="54590" y="14450"/>
                    <a:pt x="54710" y="18398"/>
                    <a:pt x="54684" y="22333"/>
                  </a:cubicBezTo>
                  <a:cubicBezTo>
                    <a:pt x="54665" y="25307"/>
                    <a:pt x="54738" y="28281"/>
                    <a:pt x="54669" y="31253"/>
                  </a:cubicBezTo>
                  <a:cubicBezTo>
                    <a:pt x="54594" y="34402"/>
                    <a:pt x="54433" y="37552"/>
                    <a:pt x="54241" y="40696"/>
                  </a:cubicBezTo>
                  <a:cubicBezTo>
                    <a:pt x="54150" y="42207"/>
                    <a:pt x="54325" y="43757"/>
                    <a:pt x="53759" y="45220"/>
                  </a:cubicBezTo>
                  <a:cubicBezTo>
                    <a:pt x="52875" y="47499"/>
                    <a:pt x="51381" y="49130"/>
                    <a:pt x="48910" y="49668"/>
                  </a:cubicBezTo>
                  <a:cubicBezTo>
                    <a:pt x="46907" y="50103"/>
                    <a:pt x="44872" y="50474"/>
                    <a:pt x="42840" y="50474"/>
                  </a:cubicBezTo>
                  <a:cubicBezTo>
                    <a:pt x="42137" y="50474"/>
                    <a:pt x="41434" y="50429"/>
                    <a:pt x="40733" y="50328"/>
                  </a:cubicBezTo>
                  <a:cubicBezTo>
                    <a:pt x="39105" y="50092"/>
                    <a:pt x="37481" y="50018"/>
                    <a:pt x="35860" y="50018"/>
                  </a:cubicBezTo>
                  <a:cubicBezTo>
                    <a:pt x="34389" y="50018"/>
                    <a:pt x="32919" y="50079"/>
                    <a:pt x="31451" y="50138"/>
                  </a:cubicBezTo>
                  <a:cubicBezTo>
                    <a:pt x="28936" y="50240"/>
                    <a:pt x="26429" y="50205"/>
                    <a:pt x="23916" y="50223"/>
                  </a:cubicBezTo>
                  <a:cubicBezTo>
                    <a:pt x="22296" y="50235"/>
                    <a:pt x="20676" y="50337"/>
                    <a:pt x="19055" y="50376"/>
                  </a:cubicBezTo>
                  <a:cubicBezTo>
                    <a:pt x="17539" y="50414"/>
                    <a:pt x="16024" y="50458"/>
                    <a:pt x="14508" y="50458"/>
                  </a:cubicBezTo>
                  <a:cubicBezTo>
                    <a:pt x="13208" y="50458"/>
                    <a:pt x="11908" y="50425"/>
                    <a:pt x="10608" y="50328"/>
                  </a:cubicBezTo>
                  <a:cubicBezTo>
                    <a:pt x="9082" y="50213"/>
                    <a:pt x="7555" y="50085"/>
                    <a:pt x="6231" y="49247"/>
                  </a:cubicBezTo>
                  <a:cubicBezTo>
                    <a:pt x="4635" y="48236"/>
                    <a:pt x="3967" y="46563"/>
                    <a:pt x="3269" y="44906"/>
                  </a:cubicBezTo>
                  <a:cubicBezTo>
                    <a:pt x="2308" y="42625"/>
                    <a:pt x="2353" y="40171"/>
                    <a:pt x="1938" y="38178"/>
                  </a:cubicBezTo>
                  <a:cubicBezTo>
                    <a:pt x="1653" y="33074"/>
                    <a:pt x="2171" y="28368"/>
                    <a:pt x="2242" y="23651"/>
                  </a:cubicBezTo>
                  <a:cubicBezTo>
                    <a:pt x="2273" y="21556"/>
                    <a:pt x="2387" y="19428"/>
                    <a:pt x="1927" y="17342"/>
                  </a:cubicBezTo>
                  <a:cubicBezTo>
                    <a:pt x="1379" y="14855"/>
                    <a:pt x="1602" y="12400"/>
                    <a:pt x="1977" y="9892"/>
                  </a:cubicBezTo>
                  <a:cubicBezTo>
                    <a:pt x="2170" y="8592"/>
                    <a:pt x="2384" y="7238"/>
                    <a:pt x="2787" y="6069"/>
                  </a:cubicBezTo>
                  <a:cubicBezTo>
                    <a:pt x="3351" y="4425"/>
                    <a:pt x="4744" y="3239"/>
                    <a:pt x="6572" y="2737"/>
                  </a:cubicBezTo>
                  <a:cubicBezTo>
                    <a:pt x="10330" y="1707"/>
                    <a:pt x="14180" y="1765"/>
                    <a:pt x="18018" y="1693"/>
                  </a:cubicBezTo>
                  <a:cubicBezTo>
                    <a:pt x="18903" y="1677"/>
                    <a:pt x="19789" y="1672"/>
                    <a:pt x="20675" y="1672"/>
                  </a:cubicBezTo>
                  <a:cubicBezTo>
                    <a:pt x="22215" y="1672"/>
                    <a:pt x="23755" y="1688"/>
                    <a:pt x="25294" y="1688"/>
                  </a:cubicBezTo>
                  <a:cubicBezTo>
                    <a:pt x="25861" y="1688"/>
                    <a:pt x="26428" y="1686"/>
                    <a:pt x="26995" y="1680"/>
                  </a:cubicBezTo>
                  <a:cubicBezTo>
                    <a:pt x="29718" y="1652"/>
                    <a:pt x="32444" y="1505"/>
                    <a:pt x="35166" y="1505"/>
                  </a:cubicBezTo>
                  <a:close/>
                  <a:moveTo>
                    <a:pt x="32484" y="0"/>
                  </a:moveTo>
                  <a:cubicBezTo>
                    <a:pt x="30747" y="0"/>
                    <a:pt x="29011" y="55"/>
                    <a:pt x="27282" y="158"/>
                  </a:cubicBezTo>
                  <a:cubicBezTo>
                    <a:pt x="26066" y="232"/>
                    <a:pt x="24851" y="247"/>
                    <a:pt x="23636" y="247"/>
                  </a:cubicBezTo>
                  <a:cubicBezTo>
                    <a:pt x="22774" y="247"/>
                    <a:pt x="21913" y="239"/>
                    <a:pt x="21051" y="239"/>
                  </a:cubicBezTo>
                  <a:cubicBezTo>
                    <a:pt x="20428" y="239"/>
                    <a:pt x="19805" y="243"/>
                    <a:pt x="19183" y="257"/>
                  </a:cubicBezTo>
                  <a:cubicBezTo>
                    <a:pt x="15163" y="346"/>
                    <a:pt x="11150" y="308"/>
                    <a:pt x="7204" y="1225"/>
                  </a:cubicBezTo>
                  <a:cubicBezTo>
                    <a:pt x="5740" y="1565"/>
                    <a:pt x="4226" y="1994"/>
                    <a:pt x="3259" y="3149"/>
                  </a:cubicBezTo>
                  <a:cubicBezTo>
                    <a:pt x="1691" y="5022"/>
                    <a:pt x="475" y="7060"/>
                    <a:pt x="332" y="9697"/>
                  </a:cubicBezTo>
                  <a:cubicBezTo>
                    <a:pt x="193" y="12295"/>
                    <a:pt x="55" y="14886"/>
                    <a:pt x="97" y="17486"/>
                  </a:cubicBezTo>
                  <a:cubicBezTo>
                    <a:pt x="123" y="19029"/>
                    <a:pt x="413" y="20587"/>
                    <a:pt x="273" y="22110"/>
                  </a:cubicBezTo>
                  <a:cubicBezTo>
                    <a:pt x="0" y="25061"/>
                    <a:pt x="388" y="28004"/>
                    <a:pt x="201" y="30952"/>
                  </a:cubicBezTo>
                  <a:cubicBezTo>
                    <a:pt x="103" y="32495"/>
                    <a:pt x="428" y="34062"/>
                    <a:pt x="352" y="35609"/>
                  </a:cubicBezTo>
                  <a:cubicBezTo>
                    <a:pt x="225" y="38201"/>
                    <a:pt x="476" y="40762"/>
                    <a:pt x="1041" y="43258"/>
                  </a:cubicBezTo>
                  <a:cubicBezTo>
                    <a:pt x="1484" y="45213"/>
                    <a:pt x="1888" y="47297"/>
                    <a:pt x="3516" y="48747"/>
                  </a:cubicBezTo>
                  <a:cubicBezTo>
                    <a:pt x="5791" y="50770"/>
                    <a:pt x="8447" y="51581"/>
                    <a:pt x="11438" y="51581"/>
                  </a:cubicBezTo>
                  <a:cubicBezTo>
                    <a:pt x="11623" y="51581"/>
                    <a:pt x="11809" y="51578"/>
                    <a:pt x="11996" y="51572"/>
                  </a:cubicBezTo>
                  <a:cubicBezTo>
                    <a:pt x="12655" y="51551"/>
                    <a:pt x="13314" y="51543"/>
                    <a:pt x="13973" y="51543"/>
                  </a:cubicBezTo>
                  <a:cubicBezTo>
                    <a:pt x="16035" y="51543"/>
                    <a:pt x="18100" y="51621"/>
                    <a:pt x="20161" y="51621"/>
                  </a:cubicBezTo>
                  <a:cubicBezTo>
                    <a:pt x="20856" y="51621"/>
                    <a:pt x="21551" y="51613"/>
                    <a:pt x="22245" y="51589"/>
                  </a:cubicBezTo>
                  <a:cubicBezTo>
                    <a:pt x="23672" y="51540"/>
                    <a:pt x="25096" y="51518"/>
                    <a:pt x="26520" y="51518"/>
                  </a:cubicBezTo>
                  <a:cubicBezTo>
                    <a:pt x="29467" y="51518"/>
                    <a:pt x="32411" y="51613"/>
                    <a:pt x="35363" y="51761"/>
                  </a:cubicBezTo>
                  <a:cubicBezTo>
                    <a:pt x="36926" y="51840"/>
                    <a:pt x="38492" y="51864"/>
                    <a:pt x="40101" y="51864"/>
                  </a:cubicBezTo>
                  <a:cubicBezTo>
                    <a:pt x="42633" y="51864"/>
                    <a:pt x="45270" y="51804"/>
                    <a:pt x="48169" y="51804"/>
                  </a:cubicBezTo>
                  <a:cubicBezTo>
                    <a:pt x="48372" y="51883"/>
                    <a:pt x="48579" y="51918"/>
                    <a:pt x="48787" y="51918"/>
                  </a:cubicBezTo>
                  <a:cubicBezTo>
                    <a:pt x="50000" y="51918"/>
                    <a:pt x="51271" y="50714"/>
                    <a:pt x="52422" y="49876"/>
                  </a:cubicBezTo>
                  <a:cubicBezTo>
                    <a:pt x="54571" y="48311"/>
                    <a:pt x="55327" y="45713"/>
                    <a:pt x="55447" y="43074"/>
                  </a:cubicBezTo>
                  <a:cubicBezTo>
                    <a:pt x="55562" y="40514"/>
                    <a:pt x="55488" y="37948"/>
                    <a:pt x="55539" y="35385"/>
                  </a:cubicBezTo>
                  <a:cubicBezTo>
                    <a:pt x="55577" y="33483"/>
                    <a:pt x="55617" y="31581"/>
                    <a:pt x="55772" y="29684"/>
                  </a:cubicBezTo>
                  <a:cubicBezTo>
                    <a:pt x="55926" y="27787"/>
                    <a:pt x="55917" y="25897"/>
                    <a:pt x="55842" y="24003"/>
                  </a:cubicBezTo>
                  <a:cubicBezTo>
                    <a:pt x="55779" y="22415"/>
                    <a:pt x="56058" y="20788"/>
                    <a:pt x="55866" y="19259"/>
                  </a:cubicBezTo>
                  <a:cubicBezTo>
                    <a:pt x="55598" y="17132"/>
                    <a:pt x="56026" y="15058"/>
                    <a:pt x="55855" y="12963"/>
                  </a:cubicBezTo>
                  <a:cubicBezTo>
                    <a:pt x="55668" y="10662"/>
                    <a:pt x="56591" y="8384"/>
                    <a:pt x="55572" y="6024"/>
                  </a:cubicBezTo>
                  <a:cubicBezTo>
                    <a:pt x="54478" y="3487"/>
                    <a:pt x="52631" y="1981"/>
                    <a:pt x="50189" y="1126"/>
                  </a:cubicBezTo>
                  <a:cubicBezTo>
                    <a:pt x="49237" y="793"/>
                    <a:pt x="48232" y="756"/>
                    <a:pt x="47226" y="756"/>
                  </a:cubicBezTo>
                  <a:cubicBezTo>
                    <a:pt x="46938" y="756"/>
                    <a:pt x="46650" y="759"/>
                    <a:pt x="46363" y="759"/>
                  </a:cubicBezTo>
                  <a:cubicBezTo>
                    <a:pt x="45949" y="759"/>
                    <a:pt x="45537" y="752"/>
                    <a:pt x="45132" y="722"/>
                  </a:cubicBezTo>
                  <a:cubicBezTo>
                    <a:pt x="42619" y="533"/>
                    <a:pt x="40075" y="322"/>
                    <a:pt x="37556" y="160"/>
                  </a:cubicBezTo>
                  <a:cubicBezTo>
                    <a:pt x="35871" y="52"/>
                    <a:pt x="34177" y="0"/>
                    <a:pt x="32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233775" y="2221471"/>
              <a:ext cx="1408525" cy="490554"/>
            </a:xfrm>
            <a:custGeom>
              <a:avLst/>
              <a:gdLst/>
              <a:ahLst/>
              <a:cxnLst/>
              <a:rect l="l" t="t" r="r" b="b"/>
              <a:pathLst>
                <a:path w="56341" h="29331" extrusionOk="0">
                  <a:moveTo>
                    <a:pt x="27432" y="1897"/>
                  </a:moveTo>
                  <a:cubicBezTo>
                    <a:pt x="31103" y="1897"/>
                    <a:pt x="34770" y="2081"/>
                    <a:pt x="38440" y="2096"/>
                  </a:cubicBezTo>
                  <a:cubicBezTo>
                    <a:pt x="39062" y="2099"/>
                    <a:pt x="39684" y="2100"/>
                    <a:pt x="40306" y="2100"/>
                  </a:cubicBezTo>
                  <a:cubicBezTo>
                    <a:pt x="41350" y="2100"/>
                    <a:pt x="42394" y="2097"/>
                    <a:pt x="43438" y="2097"/>
                  </a:cubicBezTo>
                  <a:cubicBezTo>
                    <a:pt x="44942" y="2097"/>
                    <a:pt x="46447" y="2102"/>
                    <a:pt x="47950" y="2129"/>
                  </a:cubicBezTo>
                  <a:cubicBezTo>
                    <a:pt x="49734" y="2160"/>
                    <a:pt x="51453" y="2731"/>
                    <a:pt x="52786" y="3846"/>
                  </a:cubicBezTo>
                  <a:cubicBezTo>
                    <a:pt x="53617" y="4541"/>
                    <a:pt x="54539" y="5531"/>
                    <a:pt x="54116" y="7130"/>
                  </a:cubicBezTo>
                  <a:cubicBezTo>
                    <a:pt x="54116" y="8923"/>
                    <a:pt x="53981" y="10941"/>
                    <a:pt x="54148" y="12934"/>
                  </a:cubicBezTo>
                  <a:cubicBezTo>
                    <a:pt x="54375" y="15603"/>
                    <a:pt x="54129" y="18234"/>
                    <a:pt x="53794" y="20857"/>
                  </a:cubicBezTo>
                  <a:cubicBezTo>
                    <a:pt x="53491" y="23231"/>
                    <a:pt x="52491" y="25402"/>
                    <a:pt x="50174" y="26298"/>
                  </a:cubicBezTo>
                  <a:cubicBezTo>
                    <a:pt x="49518" y="26552"/>
                    <a:pt x="48782" y="26619"/>
                    <a:pt x="48026" y="26619"/>
                  </a:cubicBezTo>
                  <a:cubicBezTo>
                    <a:pt x="47269" y="26619"/>
                    <a:pt x="46491" y="26552"/>
                    <a:pt x="45749" y="26537"/>
                  </a:cubicBezTo>
                  <a:cubicBezTo>
                    <a:pt x="45711" y="26537"/>
                    <a:pt x="45673" y="26536"/>
                    <a:pt x="45635" y="26536"/>
                  </a:cubicBezTo>
                  <a:cubicBezTo>
                    <a:pt x="44302" y="26536"/>
                    <a:pt x="42994" y="26971"/>
                    <a:pt x="41745" y="26971"/>
                  </a:cubicBezTo>
                  <a:cubicBezTo>
                    <a:pt x="41710" y="26971"/>
                    <a:pt x="41674" y="26971"/>
                    <a:pt x="41639" y="26970"/>
                  </a:cubicBezTo>
                  <a:cubicBezTo>
                    <a:pt x="41555" y="26968"/>
                    <a:pt x="41472" y="26968"/>
                    <a:pt x="41388" y="26968"/>
                  </a:cubicBezTo>
                  <a:cubicBezTo>
                    <a:pt x="40815" y="26968"/>
                    <a:pt x="40230" y="27001"/>
                    <a:pt x="39644" y="27001"/>
                  </a:cubicBezTo>
                  <a:cubicBezTo>
                    <a:pt x="39150" y="27001"/>
                    <a:pt x="38654" y="26977"/>
                    <a:pt x="38163" y="26889"/>
                  </a:cubicBezTo>
                  <a:cubicBezTo>
                    <a:pt x="37028" y="26685"/>
                    <a:pt x="35898" y="26564"/>
                    <a:pt x="34748" y="26564"/>
                  </a:cubicBezTo>
                  <a:cubicBezTo>
                    <a:pt x="34118" y="26564"/>
                    <a:pt x="33483" y="26600"/>
                    <a:pt x="32838" y="26680"/>
                  </a:cubicBezTo>
                  <a:cubicBezTo>
                    <a:pt x="32551" y="26715"/>
                    <a:pt x="32258" y="26728"/>
                    <a:pt x="31961" y="26728"/>
                  </a:cubicBezTo>
                  <a:cubicBezTo>
                    <a:pt x="31111" y="26728"/>
                    <a:pt x="30230" y="26621"/>
                    <a:pt x="29359" y="26621"/>
                  </a:cubicBezTo>
                  <a:cubicBezTo>
                    <a:pt x="29295" y="26621"/>
                    <a:pt x="29232" y="26621"/>
                    <a:pt x="29168" y="26623"/>
                  </a:cubicBezTo>
                  <a:cubicBezTo>
                    <a:pt x="27581" y="26654"/>
                    <a:pt x="26034" y="26865"/>
                    <a:pt x="24466" y="27042"/>
                  </a:cubicBezTo>
                  <a:cubicBezTo>
                    <a:pt x="23731" y="27125"/>
                    <a:pt x="22991" y="27180"/>
                    <a:pt x="22241" y="27180"/>
                  </a:cubicBezTo>
                  <a:cubicBezTo>
                    <a:pt x="21746" y="27180"/>
                    <a:pt x="21247" y="27156"/>
                    <a:pt x="20742" y="27100"/>
                  </a:cubicBezTo>
                  <a:cubicBezTo>
                    <a:pt x="20406" y="27064"/>
                    <a:pt x="20068" y="27049"/>
                    <a:pt x="19729" y="27049"/>
                  </a:cubicBezTo>
                  <a:cubicBezTo>
                    <a:pt x="18370" y="27049"/>
                    <a:pt x="16986" y="27289"/>
                    <a:pt x="15616" y="27331"/>
                  </a:cubicBezTo>
                  <a:cubicBezTo>
                    <a:pt x="15503" y="27334"/>
                    <a:pt x="15391" y="27336"/>
                    <a:pt x="15278" y="27336"/>
                  </a:cubicBezTo>
                  <a:cubicBezTo>
                    <a:pt x="14440" y="27336"/>
                    <a:pt x="13594" y="27254"/>
                    <a:pt x="12760" y="27254"/>
                  </a:cubicBezTo>
                  <a:cubicBezTo>
                    <a:pt x="12354" y="27254"/>
                    <a:pt x="11951" y="27273"/>
                    <a:pt x="11553" y="27331"/>
                  </a:cubicBezTo>
                  <a:cubicBezTo>
                    <a:pt x="11392" y="27354"/>
                    <a:pt x="11234" y="27364"/>
                    <a:pt x="11079" y="27364"/>
                  </a:cubicBezTo>
                  <a:cubicBezTo>
                    <a:pt x="10332" y="27364"/>
                    <a:pt x="9646" y="27134"/>
                    <a:pt x="8934" y="27070"/>
                  </a:cubicBezTo>
                  <a:cubicBezTo>
                    <a:pt x="7654" y="26957"/>
                    <a:pt x="6367" y="26747"/>
                    <a:pt x="5179" y="25914"/>
                  </a:cubicBezTo>
                  <a:cubicBezTo>
                    <a:pt x="2613" y="24116"/>
                    <a:pt x="2678" y="21486"/>
                    <a:pt x="2468" y="18849"/>
                  </a:cubicBezTo>
                  <a:cubicBezTo>
                    <a:pt x="2229" y="15856"/>
                    <a:pt x="1824" y="12855"/>
                    <a:pt x="2371" y="9880"/>
                  </a:cubicBezTo>
                  <a:cubicBezTo>
                    <a:pt x="2640" y="8411"/>
                    <a:pt x="2640" y="6817"/>
                    <a:pt x="3620" y="5525"/>
                  </a:cubicBezTo>
                  <a:cubicBezTo>
                    <a:pt x="4347" y="4564"/>
                    <a:pt x="5396" y="4165"/>
                    <a:pt x="6424" y="3623"/>
                  </a:cubicBezTo>
                  <a:cubicBezTo>
                    <a:pt x="7438" y="3089"/>
                    <a:pt x="8629" y="3310"/>
                    <a:pt x="9587" y="2578"/>
                  </a:cubicBezTo>
                  <a:cubicBezTo>
                    <a:pt x="9741" y="2459"/>
                    <a:pt x="10227" y="2308"/>
                    <a:pt x="10764" y="2308"/>
                  </a:cubicBezTo>
                  <a:cubicBezTo>
                    <a:pt x="10964" y="2308"/>
                    <a:pt x="11171" y="2329"/>
                    <a:pt x="11371" y="2380"/>
                  </a:cubicBezTo>
                  <a:cubicBezTo>
                    <a:pt x="11745" y="2477"/>
                    <a:pt x="12137" y="2512"/>
                    <a:pt x="12539" y="2512"/>
                  </a:cubicBezTo>
                  <a:cubicBezTo>
                    <a:pt x="13309" y="2512"/>
                    <a:pt x="14113" y="2383"/>
                    <a:pt x="14884" y="2313"/>
                  </a:cubicBezTo>
                  <a:cubicBezTo>
                    <a:pt x="17995" y="2030"/>
                    <a:pt x="21113" y="2067"/>
                    <a:pt x="24228" y="1952"/>
                  </a:cubicBezTo>
                  <a:cubicBezTo>
                    <a:pt x="25296" y="1912"/>
                    <a:pt x="26365" y="1897"/>
                    <a:pt x="27432" y="1897"/>
                  </a:cubicBezTo>
                  <a:close/>
                  <a:moveTo>
                    <a:pt x="28731" y="0"/>
                  </a:moveTo>
                  <a:cubicBezTo>
                    <a:pt x="28341" y="0"/>
                    <a:pt x="27954" y="15"/>
                    <a:pt x="27573" y="53"/>
                  </a:cubicBezTo>
                  <a:cubicBezTo>
                    <a:pt x="24887" y="327"/>
                    <a:pt x="22181" y="252"/>
                    <a:pt x="19515" y="350"/>
                  </a:cubicBezTo>
                  <a:cubicBezTo>
                    <a:pt x="16772" y="450"/>
                    <a:pt x="14027" y="570"/>
                    <a:pt x="11282" y="711"/>
                  </a:cubicBezTo>
                  <a:cubicBezTo>
                    <a:pt x="8681" y="841"/>
                    <a:pt x="6162" y="1244"/>
                    <a:pt x="3810" y="2413"/>
                  </a:cubicBezTo>
                  <a:cubicBezTo>
                    <a:pt x="2648" y="2993"/>
                    <a:pt x="1865" y="3902"/>
                    <a:pt x="1354" y="5109"/>
                  </a:cubicBezTo>
                  <a:cubicBezTo>
                    <a:pt x="971" y="6015"/>
                    <a:pt x="1341" y="7073"/>
                    <a:pt x="902" y="7857"/>
                  </a:cubicBezTo>
                  <a:cubicBezTo>
                    <a:pt x="0" y="9463"/>
                    <a:pt x="494" y="11188"/>
                    <a:pt x="394" y="12816"/>
                  </a:cubicBezTo>
                  <a:cubicBezTo>
                    <a:pt x="331" y="13840"/>
                    <a:pt x="231" y="15002"/>
                    <a:pt x="502" y="16130"/>
                  </a:cubicBezTo>
                  <a:cubicBezTo>
                    <a:pt x="795" y="17356"/>
                    <a:pt x="622" y="18688"/>
                    <a:pt x="746" y="19964"/>
                  </a:cubicBezTo>
                  <a:cubicBezTo>
                    <a:pt x="848" y="21018"/>
                    <a:pt x="1087" y="22060"/>
                    <a:pt x="1222" y="22855"/>
                  </a:cubicBezTo>
                  <a:cubicBezTo>
                    <a:pt x="1150" y="23900"/>
                    <a:pt x="1874" y="24293"/>
                    <a:pt x="2112" y="24881"/>
                  </a:cubicBezTo>
                  <a:cubicBezTo>
                    <a:pt x="3191" y="27539"/>
                    <a:pt x="5445" y="28578"/>
                    <a:pt x="7943" y="29050"/>
                  </a:cubicBezTo>
                  <a:cubicBezTo>
                    <a:pt x="9059" y="29261"/>
                    <a:pt x="10183" y="29331"/>
                    <a:pt x="11312" y="29331"/>
                  </a:cubicBezTo>
                  <a:cubicBezTo>
                    <a:pt x="13254" y="29331"/>
                    <a:pt x="15207" y="29124"/>
                    <a:pt x="17151" y="29070"/>
                  </a:cubicBezTo>
                  <a:cubicBezTo>
                    <a:pt x="19448" y="29005"/>
                    <a:pt x="21745" y="28930"/>
                    <a:pt x="24039" y="28803"/>
                  </a:cubicBezTo>
                  <a:cubicBezTo>
                    <a:pt x="25420" y="28725"/>
                    <a:pt x="26791" y="28484"/>
                    <a:pt x="28174" y="28412"/>
                  </a:cubicBezTo>
                  <a:cubicBezTo>
                    <a:pt x="28358" y="28402"/>
                    <a:pt x="28543" y="28398"/>
                    <a:pt x="28728" y="28398"/>
                  </a:cubicBezTo>
                  <a:cubicBezTo>
                    <a:pt x="29565" y="28398"/>
                    <a:pt x="30406" y="28481"/>
                    <a:pt x="31245" y="28486"/>
                  </a:cubicBezTo>
                  <a:cubicBezTo>
                    <a:pt x="31352" y="28486"/>
                    <a:pt x="31459" y="28486"/>
                    <a:pt x="31565" y="28486"/>
                  </a:cubicBezTo>
                  <a:cubicBezTo>
                    <a:pt x="33086" y="28486"/>
                    <a:pt x="34609" y="28441"/>
                    <a:pt x="36129" y="28441"/>
                  </a:cubicBezTo>
                  <a:cubicBezTo>
                    <a:pt x="37183" y="28441"/>
                    <a:pt x="38236" y="28463"/>
                    <a:pt x="39285" y="28536"/>
                  </a:cubicBezTo>
                  <a:cubicBezTo>
                    <a:pt x="40207" y="28602"/>
                    <a:pt x="41128" y="28624"/>
                    <a:pt x="42047" y="28624"/>
                  </a:cubicBezTo>
                  <a:cubicBezTo>
                    <a:pt x="43099" y="28624"/>
                    <a:pt x="44149" y="28595"/>
                    <a:pt x="45197" y="28568"/>
                  </a:cubicBezTo>
                  <a:cubicBezTo>
                    <a:pt x="47176" y="28517"/>
                    <a:pt x="49138" y="27973"/>
                    <a:pt x="51104" y="27738"/>
                  </a:cubicBezTo>
                  <a:cubicBezTo>
                    <a:pt x="52787" y="27535"/>
                    <a:pt x="54795" y="25357"/>
                    <a:pt x="55194" y="24016"/>
                  </a:cubicBezTo>
                  <a:cubicBezTo>
                    <a:pt x="55616" y="22596"/>
                    <a:pt x="55484" y="21178"/>
                    <a:pt x="55646" y="19764"/>
                  </a:cubicBezTo>
                  <a:cubicBezTo>
                    <a:pt x="55863" y="17855"/>
                    <a:pt x="56279" y="15971"/>
                    <a:pt x="56161" y="14025"/>
                  </a:cubicBezTo>
                  <a:cubicBezTo>
                    <a:pt x="56044" y="12129"/>
                    <a:pt x="55847" y="10212"/>
                    <a:pt x="56014" y="8333"/>
                  </a:cubicBezTo>
                  <a:cubicBezTo>
                    <a:pt x="56341" y="4662"/>
                    <a:pt x="54023" y="2037"/>
                    <a:pt x="51353" y="1211"/>
                  </a:cubicBezTo>
                  <a:cubicBezTo>
                    <a:pt x="49700" y="697"/>
                    <a:pt x="47891" y="582"/>
                    <a:pt x="46143" y="503"/>
                  </a:cubicBezTo>
                  <a:cubicBezTo>
                    <a:pt x="43305" y="375"/>
                    <a:pt x="40459" y="456"/>
                    <a:pt x="37617" y="389"/>
                  </a:cubicBezTo>
                  <a:cubicBezTo>
                    <a:pt x="35877" y="347"/>
                    <a:pt x="34139" y="112"/>
                    <a:pt x="32401" y="112"/>
                  </a:cubicBezTo>
                  <a:cubicBezTo>
                    <a:pt x="32343" y="112"/>
                    <a:pt x="32286" y="113"/>
                    <a:pt x="32229" y="113"/>
                  </a:cubicBezTo>
                  <a:cubicBezTo>
                    <a:pt x="32178" y="114"/>
                    <a:pt x="32128" y="114"/>
                    <a:pt x="32078" y="114"/>
                  </a:cubicBezTo>
                  <a:cubicBezTo>
                    <a:pt x="30962" y="114"/>
                    <a:pt x="29831" y="0"/>
                    <a:pt x="28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5957375" y="3325350"/>
              <a:ext cx="1416350" cy="472927"/>
            </a:xfrm>
            <a:custGeom>
              <a:avLst/>
              <a:gdLst/>
              <a:ahLst/>
              <a:cxnLst/>
              <a:rect l="l" t="t" r="r" b="b"/>
              <a:pathLst>
                <a:path w="56654" h="52772" extrusionOk="0">
                  <a:moveTo>
                    <a:pt x="28718" y="868"/>
                  </a:moveTo>
                  <a:cubicBezTo>
                    <a:pt x="29948" y="868"/>
                    <a:pt x="31193" y="930"/>
                    <a:pt x="32426" y="941"/>
                  </a:cubicBezTo>
                  <a:cubicBezTo>
                    <a:pt x="34939" y="965"/>
                    <a:pt x="37452" y="1020"/>
                    <a:pt x="39963" y="1077"/>
                  </a:cubicBezTo>
                  <a:cubicBezTo>
                    <a:pt x="41671" y="1116"/>
                    <a:pt x="43381" y="1236"/>
                    <a:pt x="45087" y="1236"/>
                  </a:cubicBezTo>
                  <a:cubicBezTo>
                    <a:pt x="45418" y="1236"/>
                    <a:pt x="45748" y="1231"/>
                    <a:pt x="46078" y="1221"/>
                  </a:cubicBezTo>
                  <a:cubicBezTo>
                    <a:pt x="46267" y="1215"/>
                    <a:pt x="46454" y="1212"/>
                    <a:pt x="46641" y="1212"/>
                  </a:cubicBezTo>
                  <a:cubicBezTo>
                    <a:pt x="48127" y="1212"/>
                    <a:pt x="49581" y="1391"/>
                    <a:pt x="51056" y="1561"/>
                  </a:cubicBezTo>
                  <a:cubicBezTo>
                    <a:pt x="52896" y="1774"/>
                    <a:pt x="54058" y="2786"/>
                    <a:pt x="54587" y="4372"/>
                  </a:cubicBezTo>
                  <a:cubicBezTo>
                    <a:pt x="55029" y="5700"/>
                    <a:pt x="54837" y="7170"/>
                    <a:pt x="54843" y="8590"/>
                  </a:cubicBezTo>
                  <a:cubicBezTo>
                    <a:pt x="54849" y="9824"/>
                    <a:pt x="54632" y="11083"/>
                    <a:pt x="55021" y="12337"/>
                  </a:cubicBezTo>
                  <a:cubicBezTo>
                    <a:pt x="55135" y="12702"/>
                    <a:pt x="54960" y="13301"/>
                    <a:pt x="54900" y="13776"/>
                  </a:cubicBezTo>
                  <a:cubicBezTo>
                    <a:pt x="54512" y="16836"/>
                    <a:pt x="54933" y="19906"/>
                    <a:pt x="54696" y="22976"/>
                  </a:cubicBezTo>
                  <a:cubicBezTo>
                    <a:pt x="54559" y="24761"/>
                    <a:pt x="54665" y="26616"/>
                    <a:pt x="54789" y="28409"/>
                  </a:cubicBezTo>
                  <a:cubicBezTo>
                    <a:pt x="54855" y="29349"/>
                    <a:pt x="54961" y="30418"/>
                    <a:pt x="55225" y="31423"/>
                  </a:cubicBezTo>
                  <a:cubicBezTo>
                    <a:pt x="55510" y="32510"/>
                    <a:pt x="55150" y="33761"/>
                    <a:pt x="55117" y="34941"/>
                  </a:cubicBezTo>
                  <a:cubicBezTo>
                    <a:pt x="55083" y="36131"/>
                    <a:pt x="55020" y="37298"/>
                    <a:pt x="55271" y="38514"/>
                  </a:cubicBezTo>
                  <a:cubicBezTo>
                    <a:pt x="55462" y="39430"/>
                    <a:pt x="55002" y="40472"/>
                    <a:pt x="55011" y="41492"/>
                  </a:cubicBezTo>
                  <a:cubicBezTo>
                    <a:pt x="55018" y="42212"/>
                    <a:pt x="55072" y="42951"/>
                    <a:pt x="55018" y="43651"/>
                  </a:cubicBezTo>
                  <a:cubicBezTo>
                    <a:pt x="54836" y="45976"/>
                    <a:pt x="54650" y="48433"/>
                    <a:pt x="52666" y="50001"/>
                  </a:cubicBezTo>
                  <a:cubicBezTo>
                    <a:pt x="51460" y="50955"/>
                    <a:pt x="49851" y="51293"/>
                    <a:pt x="48248" y="51305"/>
                  </a:cubicBezTo>
                  <a:cubicBezTo>
                    <a:pt x="47265" y="51253"/>
                    <a:pt x="46280" y="51235"/>
                    <a:pt x="45296" y="51235"/>
                  </a:cubicBezTo>
                  <a:cubicBezTo>
                    <a:pt x="43384" y="51235"/>
                    <a:pt x="41471" y="51302"/>
                    <a:pt x="39562" y="51314"/>
                  </a:cubicBezTo>
                  <a:cubicBezTo>
                    <a:pt x="36278" y="51330"/>
                    <a:pt x="32992" y="51354"/>
                    <a:pt x="29710" y="51389"/>
                  </a:cubicBezTo>
                  <a:cubicBezTo>
                    <a:pt x="29511" y="51391"/>
                    <a:pt x="29312" y="51392"/>
                    <a:pt x="29113" y="51392"/>
                  </a:cubicBezTo>
                  <a:cubicBezTo>
                    <a:pt x="26026" y="51392"/>
                    <a:pt x="22935" y="51163"/>
                    <a:pt x="19849" y="51163"/>
                  </a:cubicBezTo>
                  <a:cubicBezTo>
                    <a:pt x="19445" y="51163"/>
                    <a:pt x="19041" y="51167"/>
                    <a:pt x="18638" y="51176"/>
                  </a:cubicBezTo>
                  <a:cubicBezTo>
                    <a:pt x="16555" y="51222"/>
                    <a:pt x="14468" y="51403"/>
                    <a:pt x="12378" y="51403"/>
                  </a:cubicBezTo>
                  <a:cubicBezTo>
                    <a:pt x="12207" y="51403"/>
                    <a:pt x="12036" y="51402"/>
                    <a:pt x="11865" y="51399"/>
                  </a:cubicBezTo>
                  <a:cubicBezTo>
                    <a:pt x="11697" y="51397"/>
                    <a:pt x="11529" y="51396"/>
                    <a:pt x="11361" y="51396"/>
                  </a:cubicBezTo>
                  <a:cubicBezTo>
                    <a:pt x="10679" y="51396"/>
                    <a:pt x="9994" y="51413"/>
                    <a:pt x="9311" y="51413"/>
                  </a:cubicBezTo>
                  <a:cubicBezTo>
                    <a:pt x="8343" y="51413"/>
                    <a:pt x="7380" y="51378"/>
                    <a:pt x="6442" y="51209"/>
                  </a:cubicBezTo>
                  <a:cubicBezTo>
                    <a:pt x="3555" y="50690"/>
                    <a:pt x="2612" y="49218"/>
                    <a:pt x="2360" y="46353"/>
                  </a:cubicBezTo>
                  <a:cubicBezTo>
                    <a:pt x="2131" y="43735"/>
                    <a:pt x="2306" y="41082"/>
                    <a:pt x="2064" y="38467"/>
                  </a:cubicBezTo>
                  <a:cubicBezTo>
                    <a:pt x="1563" y="33064"/>
                    <a:pt x="2127" y="27648"/>
                    <a:pt x="1764" y="22260"/>
                  </a:cubicBezTo>
                  <a:cubicBezTo>
                    <a:pt x="1507" y="18418"/>
                    <a:pt x="1390" y="14595"/>
                    <a:pt x="1502" y="10751"/>
                  </a:cubicBezTo>
                  <a:cubicBezTo>
                    <a:pt x="1554" y="8981"/>
                    <a:pt x="1849" y="7296"/>
                    <a:pt x="2591" y="5697"/>
                  </a:cubicBezTo>
                  <a:cubicBezTo>
                    <a:pt x="3351" y="4056"/>
                    <a:pt x="4782" y="3350"/>
                    <a:pt x="6445" y="2904"/>
                  </a:cubicBezTo>
                  <a:cubicBezTo>
                    <a:pt x="9308" y="2139"/>
                    <a:pt x="12231" y="1859"/>
                    <a:pt x="15166" y="1592"/>
                  </a:cubicBezTo>
                  <a:cubicBezTo>
                    <a:pt x="17733" y="1360"/>
                    <a:pt x="20307" y="1294"/>
                    <a:pt x="22869" y="1128"/>
                  </a:cubicBezTo>
                  <a:cubicBezTo>
                    <a:pt x="24231" y="1041"/>
                    <a:pt x="25643" y="1011"/>
                    <a:pt x="27007" y="920"/>
                  </a:cubicBezTo>
                  <a:cubicBezTo>
                    <a:pt x="27572" y="882"/>
                    <a:pt x="28144" y="868"/>
                    <a:pt x="28718" y="868"/>
                  </a:cubicBezTo>
                  <a:close/>
                  <a:moveTo>
                    <a:pt x="26199" y="0"/>
                  </a:moveTo>
                  <a:cubicBezTo>
                    <a:pt x="23072" y="0"/>
                    <a:pt x="19942" y="33"/>
                    <a:pt x="16815" y="352"/>
                  </a:cubicBezTo>
                  <a:cubicBezTo>
                    <a:pt x="15226" y="514"/>
                    <a:pt x="13566" y="456"/>
                    <a:pt x="11962" y="543"/>
                  </a:cubicBezTo>
                  <a:cubicBezTo>
                    <a:pt x="9859" y="655"/>
                    <a:pt x="7764" y="1249"/>
                    <a:pt x="5707" y="1793"/>
                  </a:cubicBezTo>
                  <a:cubicBezTo>
                    <a:pt x="2442" y="2657"/>
                    <a:pt x="1069" y="4553"/>
                    <a:pt x="692" y="7173"/>
                  </a:cubicBezTo>
                  <a:cubicBezTo>
                    <a:pt x="29" y="11777"/>
                    <a:pt x="0" y="16434"/>
                    <a:pt x="419" y="21068"/>
                  </a:cubicBezTo>
                  <a:cubicBezTo>
                    <a:pt x="741" y="24623"/>
                    <a:pt x="448" y="28171"/>
                    <a:pt x="541" y="31721"/>
                  </a:cubicBezTo>
                  <a:cubicBezTo>
                    <a:pt x="593" y="33750"/>
                    <a:pt x="403" y="35803"/>
                    <a:pt x="653" y="37804"/>
                  </a:cubicBezTo>
                  <a:cubicBezTo>
                    <a:pt x="1068" y="41118"/>
                    <a:pt x="687" y="44463"/>
                    <a:pt x="1321" y="47772"/>
                  </a:cubicBezTo>
                  <a:cubicBezTo>
                    <a:pt x="1653" y="49507"/>
                    <a:pt x="3600" y="51926"/>
                    <a:pt x="5550" y="52139"/>
                  </a:cubicBezTo>
                  <a:cubicBezTo>
                    <a:pt x="8554" y="52468"/>
                    <a:pt x="11555" y="52644"/>
                    <a:pt x="14565" y="52644"/>
                  </a:cubicBezTo>
                  <a:cubicBezTo>
                    <a:pt x="16110" y="52644"/>
                    <a:pt x="17657" y="52598"/>
                    <a:pt x="19210" y="52501"/>
                  </a:cubicBezTo>
                  <a:cubicBezTo>
                    <a:pt x="19937" y="52456"/>
                    <a:pt x="20667" y="52437"/>
                    <a:pt x="21399" y="52437"/>
                  </a:cubicBezTo>
                  <a:cubicBezTo>
                    <a:pt x="23512" y="52437"/>
                    <a:pt x="25637" y="52593"/>
                    <a:pt x="27754" y="52705"/>
                  </a:cubicBezTo>
                  <a:cubicBezTo>
                    <a:pt x="28686" y="52754"/>
                    <a:pt x="29619" y="52772"/>
                    <a:pt x="30554" y="52772"/>
                  </a:cubicBezTo>
                  <a:cubicBezTo>
                    <a:pt x="32860" y="52772"/>
                    <a:pt x="35171" y="52665"/>
                    <a:pt x="37478" y="52665"/>
                  </a:cubicBezTo>
                  <a:cubicBezTo>
                    <a:pt x="37613" y="52665"/>
                    <a:pt x="37749" y="52665"/>
                    <a:pt x="37884" y="52666"/>
                  </a:cubicBezTo>
                  <a:cubicBezTo>
                    <a:pt x="39445" y="52675"/>
                    <a:pt x="41004" y="52699"/>
                    <a:pt x="42562" y="52699"/>
                  </a:cubicBezTo>
                  <a:cubicBezTo>
                    <a:pt x="45116" y="52699"/>
                    <a:pt x="47669" y="52636"/>
                    <a:pt x="50228" y="52343"/>
                  </a:cubicBezTo>
                  <a:cubicBezTo>
                    <a:pt x="53738" y="51941"/>
                    <a:pt x="55423" y="49288"/>
                    <a:pt x="56111" y="46663"/>
                  </a:cubicBezTo>
                  <a:cubicBezTo>
                    <a:pt x="56654" y="44602"/>
                    <a:pt x="56606" y="42495"/>
                    <a:pt x="56601" y="40392"/>
                  </a:cubicBezTo>
                  <a:cubicBezTo>
                    <a:pt x="56595" y="37151"/>
                    <a:pt x="56634" y="33911"/>
                    <a:pt x="56585" y="30671"/>
                  </a:cubicBezTo>
                  <a:cubicBezTo>
                    <a:pt x="56546" y="28034"/>
                    <a:pt x="56330" y="25400"/>
                    <a:pt x="56329" y="22766"/>
                  </a:cubicBezTo>
                  <a:cubicBezTo>
                    <a:pt x="56327" y="19709"/>
                    <a:pt x="56499" y="16651"/>
                    <a:pt x="56547" y="13593"/>
                  </a:cubicBezTo>
                  <a:cubicBezTo>
                    <a:pt x="56588" y="11011"/>
                    <a:pt x="56556" y="8430"/>
                    <a:pt x="56556" y="5848"/>
                  </a:cubicBezTo>
                  <a:cubicBezTo>
                    <a:pt x="56448" y="4947"/>
                    <a:pt x="56176" y="4072"/>
                    <a:pt x="55751" y="3271"/>
                  </a:cubicBezTo>
                  <a:cubicBezTo>
                    <a:pt x="54448" y="843"/>
                    <a:pt x="52160" y="25"/>
                    <a:pt x="49793" y="25"/>
                  </a:cubicBezTo>
                  <a:cubicBezTo>
                    <a:pt x="49486" y="25"/>
                    <a:pt x="49178" y="39"/>
                    <a:pt x="48870" y="65"/>
                  </a:cubicBezTo>
                  <a:cubicBezTo>
                    <a:pt x="47342" y="193"/>
                    <a:pt x="45813" y="254"/>
                    <a:pt x="44297" y="254"/>
                  </a:cubicBezTo>
                  <a:cubicBezTo>
                    <a:pt x="43496" y="254"/>
                    <a:pt x="42698" y="237"/>
                    <a:pt x="41907" y="204"/>
                  </a:cubicBezTo>
                  <a:cubicBezTo>
                    <a:pt x="37318" y="12"/>
                    <a:pt x="32732" y="5"/>
                    <a:pt x="28148" y="2"/>
                  </a:cubicBezTo>
                  <a:cubicBezTo>
                    <a:pt x="27498" y="1"/>
                    <a:pt x="26849" y="0"/>
                    <a:pt x="26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1664450" y="2221470"/>
              <a:ext cx="1399350" cy="510379"/>
            </a:xfrm>
            <a:custGeom>
              <a:avLst/>
              <a:gdLst/>
              <a:ahLst/>
              <a:cxnLst/>
              <a:rect l="l" t="t" r="r" b="b"/>
              <a:pathLst>
                <a:path w="55974" h="29421" extrusionOk="0">
                  <a:moveTo>
                    <a:pt x="15765" y="1747"/>
                  </a:moveTo>
                  <a:cubicBezTo>
                    <a:pt x="18100" y="1747"/>
                    <a:pt x="20445" y="1985"/>
                    <a:pt x="22784" y="1989"/>
                  </a:cubicBezTo>
                  <a:cubicBezTo>
                    <a:pt x="22803" y="1989"/>
                    <a:pt x="22822" y="1989"/>
                    <a:pt x="22840" y="1989"/>
                  </a:cubicBezTo>
                  <a:cubicBezTo>
                    <a:pt x="23629" y="1989"/>
                    <a:pt x="24416" y="1970"/>
                    <a:pt x="25204" y="1970"/>
                  </a:cubicBezTo>
                  <a:cubicBezTo>
                    <a:pt x="25716" y="1970"/>
                    <a:pt x="26228" y="1978"/>
                    <a:pt x="26742" y="2004"/>
                  </a:cubicBezTo>
                  <a:cubicBezTo>
                    <a:pt x="27629" y="2048"/>
                    <a:pt x="28518" y="2062"/>
                    <a:pt x="29407" y="2062"/>
                  </a:cubicBezTo>
                  <a:cubicBezTo>
                    <a:pt x="30433" y="2062"/>
                    <a:pt x="31459" y="2044"/>
                    <a:pt x="32485" y="2031"/>
                  </a:cubicBezTo>
                  <a:cubicBezTo>
                    <a:pt x="34942" y="1998"/>
                    <a:pt x="37399" y="1922"/>
                    <a:pt x="39857" y="1922"/>
                  </a:cubicBezTo>
                  <a:cubicBezTo>
                    <a:pt x="41202" y="1922"/>
                    <a:pt x="42548" y="1945"/>
                    <a:pt x="43895" y="2010"/>
                  </a:cubicBezTo>
                  <a:cubicBezTo>
                    <a:pt x="45870" y="2106"/>
                    <a:pt x="47841" y="2183"/>
                    <a:pt x="49809" y="2408"/>
                  </a:cubicBezTo>
                  <a:cubicBezTo>
                    <a:pt x="51486" y="2600"/>
                    <a:pt x="53521" y="4588"/>
                    <a:pt x="53749" y="6568"/>
                  </a:cubicBezTo>
                  <a:cubicBezTo>
                    <a:pt x="54032" y="9039"/>
                    <a:pt x="54253" y="11531"/>
                    <a:pt x="54375" y="14000"/>
                  </a:cubicBezTo>
                  <a:cubicBezTo>
                    <a:pt x="54502" y="16570"/>
                    <a:pt x="54670" y="19211"/>
                    <a:pt x="53927" y="21791"/>
                  </a:cubicBezTo>
                  <a:cubicBezTo>
                    <a:pt x="53352" y="23795"/>
                    <a:pt x="50975" y="26417"/>
                    <a:pt x="48036" y="26890"/>
                  </a:cubicBezTo>
                  <a:cubicBezTo>
                    <a:pt x="46884" y="27075"/>
                    <a:pt x="45796" y="27593"/>
                    <a:pt x="44623" y="27593"/>
                  </a:cubicBezTo>
                  <a:cubicBezTo>
                    <a:pt x="44450" y="27593"/>
                    <a:pt x="44274" y="27582"/>
                    <a:pt x="44096" y="27556"/>
                  </a:cubicBezTo>
                  <a:cubicBezTo>
                    <a:pt x="42770" y="27556"/>
                    <a:pt x="41444" y="27583"/>
                    <a:pt x="40118" y="27583"/>
                  </a:cubicBezTo>
                  <a:cubicBezTo>
                    <a:pt x="39297" y="27583"/>
                    <a:pt x="38476" y="27573"/>
                    <a:pt x="37655" y="27540"/>
                  </a:cubicBezTo>
                  <a:cubicBezTo>
                    <a:pt x="34893" y="27430"/>
                    <a:pt x="32142" y="27229"/>
                    <a:pt x="29376" y="27229"/>
                  </a:cubicBezTo>
                  <a:cubicBezTo>
                    <a:pt x="28277" y="27229"/>
                    <a:pt x="27176" y="27261"/>
                    <a:pt x="26071" y="27342"/>
                  </a:cubicBezTo>
                  <a:cubicBezTo>
                    <a:pt x="25382" y="27393"/>
                    <a:pt x="24691" y="27413"/>
                    <a:pt x="23999" y="27413"/>
                  </a:cubicBezTo>
                  <a:cubicBezTo>
                    <a:pt x="21548" y="27413"/>
                    <a:pt x="19078" y="27163"/>
                    <a:pt x="16619" y="27149"/>
                  </a:cubicBezTo>
                  <a:cubicBezTo>
                    <a:pt x="16434" y="27148"/>
                    <a:pt x="16248" y="27148"/>
                    <a:pt x="16062" y="27148"/>
                  </a:cubicBezTo>
                  <a:cubicBezTo>
                    <a:pt x="13988" y="27148"/>
                    <a:pt x="11908" y="27212"/>
                    <a:pt x="9846" y="27417"/>
                  </a:cubicBezTo>
                  <a:cubicBezTo>
                    <a:pt x="9717" y="27430"/>
                    <a:pt x="9579" y="27436"/>
                    <a:pt x="9434" y="27436"/>
                  </a:cubicBezTo>
                  <a:cubicBezTo>
                    <a:pt x="7532" y="27436"/>
                    <a:pt x="4458" y="26354"/>
                    <a:pt x="3802" y="24861"/>
                  </a:cubicBezTo>
                  <a:cubicBezTo>
                    <a:pt x="3048" y="23137"/>
                    <a:pt x="2273" y="21376"/>
                    <a:pt x="2318" y="19350"/>
                  </a:cubicBezTo>
                  <a:cubicBezTo>
                    <a:pt x="2369" y="17047"/>
                    <a:pt x="1938" y="14729"/>
                    <a:pt x="2023" y="12429"/>
                  </a:cubicBezTo>
                  <a:cubicBezTo>
                    <a:pt x="2106" y="10153"/>
                    <a:pt x="2037" y="7733"/>
                    <a:pt x="3263" y="5719"/>
                  </a:cubicBezTo>
                  <a:cubicBezTo>
                    <a:pt x="3957" y="4582"/>
                    <a:pt x="5237" y="3813"/>
                    <a:pt x="6541" y="3304"/>
                  </a:cubicBezTo>
                  <a:cubicBezTo>
                    <a:pt x="9078" y="2315"/>
                    <a:pt x="11763" y="1899"/>
                    <a:pt x="14439" y="1776"/>
                  </a:cubicBezTo>
                  <a:cubicBezTo>
                    <a:pt x="14880" y="1756"/>
                    <a:pt x="15322" y="1747"/>
                    <a:pt x="15765" y="1747"/>
                  </a:cubicBezTo>
                  <a:close/>
                  <a:moveTo>
                    <a:pt x="13471" y="0"/>
                  </a:moveTo>
                  <a:cubicBezTo>
                    <a:pt x="13020" y="0"/>
                    <a:pt x="12568" y="24"/>
                    <a:pt x="12115" y="81"/>
                  </a:cubicBezTo>
                  <a:cubicBezTo>
                    <a:pt x="10610" y="270"/>
                    <a:pt x="9121" y="586"/>
                    <a:pt x="7627" y="845"/>
                  </a:cubicBezTo>
                  <a:cubicBezTo>
                    <a:pt x="7619" y="803"/>
                    <a:pt x="7612" y="761"/>
                    <a:pt x="7604" y="719"/>
                  </a:cubicBezTo>
                  <a:cubicBezTo>
                    <a:pt x="7336" y="783"/>
                    <a:pt x="7010" y="771"/>
                    <a:pt x="6809" y="924"/>
                  </a:cubicBezTo>
                  <a:cubicBezTo>
                    <a:pt x="5599" y="1839"/>
                    <a:pt x="4126" y="2225"/>
                    <a:pt x="2958" y="3384"/>
                  </a:cubicBezTo>
                  <a:cubicBezTo>
                    <a:pt x="2043" y="4290"/>
                    <a:pt x="1312" y="5183"/>
                    <a:pt x="938" y="6304"/>
                  </a:cubicBezTo>
                  <a:cubicBezTo>
                    <a:pt x="0" y="9111"/>
                    <a:pt x="276" y="12080"/>
                    <a:pt x="187" y="14964"/>
                  </a:cubicBezTo>
                  <a:cubicBezTo>
                    <a:pt x="75" y="18597"/>
                    <a:pt x="512" y="22214"/>
                    <a:pt x="2441" y="25505"/>
                  </a:cubicBezTo>
                  <a:cubicBezTo>
                    <a:pt x="3450" y="27227"/>
                    <a:pt x="7026" y="29420"/>
                    <a:pt x="9163" y="29420"/>
                  </a:cubicBezTo>
                  <a:cubicBezTo>
                    <a:pt x="9262" y="29420"/>
                    <a:pt x="9358" y="29415"/>
                    <a:pt x="9451" y="29406"/>
                  </a:cubicBezTo>
                  <a:cubicBezTo>
                    <a:pt x="11076" y="29235"/>
                    <a:pt x="12698" y="29021"/>
                    <a:pt x="14337" y="29021"/>
                  </a:cubicBezTo>
                  <a:cubicBezTo>
                    <a:pt x="14595" y="29021"/>
                    <a:pt x="14853" y="29026"/>
                    <a:pt x="15111" y="29037"/>
                  </a:cubicBezTo>
                  <a:cubicBezTo>
                    <a:pt x="15255" y="29044"/>
                    <a:pt x="15398" y="29047"/>
                    <a:pt x="15541" y="29047"/>
                  </a:cubicBezTo>
                  <a:cubicBezTo>
                    <a:pt x="16533" y="29047"/>
                    <a:pt x="17520" y="28913"/>
                    <a:pt x="18520" y="28913"/>
                  </a:cubicBezTo>
                  <a:cubicBezTo>
                    <a:pt x="18941" y="28913"/>
                    <a:pt x="19365" y="28937"/>
                    <a:pt x="19792" y="29004"/>
                  </a:cubicBezTo>
                  <a:cubicBezTo>
                    <a:pt x="19905" y="29022"/>
                    <a:pt x="20020" y="29030"/>
                    <a:pt x="20136" y="29030"/>
                  </a:cubicBezTo>
                  <a:cubicBezTo>
                    <a:pt x="20928" y="29030"/>
                    <a:pt x="21771" y="28663"/>
                    <a:pt x="22585" y="28662"/>
                  </a:cubicBezTo>
                  <a:cubicBezTo>
                    <a:pt x="22607" y="28662"/>
                    <a:pt x="22630" y="28661"/>
                    <a:pt x="22652" y="28661"/>
                  </a:cubicBezTo>
                  <a:cubicBezTo>
                    <a:pt x="24549" y="28661"/>
                    <a:pt x="26446" y="28830"/>
                    <a:pt x="28341" y="28830"/>
                  </a:cubicBezTo>
                  <a:cubicBezTo>
                    <a:pt x="28550" y="28830"/>
                    <a:pt x="28759" y="28828"/>
                    <a:pt x="28969" y="28823"/>
                  </a:cubicBezTo>
                  <a:cubicBezTo>
                    <a:pt x="29285" y="28816"/>
                    <a:pt x="29601" y="28813"/>
                    <a:pt x="29917" y="28813"/>
                  </a:cubicBezTo>
                  <a:cubicBezTo>
                    <a:pt x="32983" y="28813"/>
                    <a:pt x="36031" y="29112"/>
                    <a:pt x="39090" y="29238"/>
                  </a:cubicBezTo>
                  <a:cubicBezTo>
                    <a:pt x="40095" y="29280"/>
                    <a:pt x="41099" y="29315"/>
                    <a:pt x="42096" y="29315"/>
                  </a:cubicBezTo>
                  <a:cubicBezTo>
                    <a:pt x="45254" y="29315"/>
                    <a:pt x="48350" y="28958"/>
                    <a:pt x="51248" y="27302"/>
                  </a:cubicBezTo>
                  <a:cubicBezTo>
                    <a:pt x="53946" y="25758"/>
                    <a:pt x="55189" y="23194"/>
                    <a:pt x="55692" y="20345"/>
                  </a:cubicBezTo>
                  <a:cubicBezTo>
                    <a:pt x="55974" y="18750"/>
                    <a:pt x="55450" y="17028"/>
                    <a:pt x="55466" y="15364"/>
                  </a:cubicBezTo>
                  <a:cubicBezTo>
                    <a:pt x="55499" y="12155"/>
                    <a:pt x="55857" y="8974"/>
                    <a:pt x="55089" y="5758"/>
                  </a:cubicBezTo>
                  <a:cubicBezTo>
                    <a:pt x="54490" y="3245"/>
                    <a:pt x="53344" y="1806"/>
                    <a:pt x="51101" y="1303"/>
                  </a:cubicBezTo>
                  <a:cubicBezTo>
                    <a:pt x="49425" y="926"/>
                    <a:pt x="47771" y="662"/>
                    <a:pt x="46059" y="644"/>
                  </a:cubicBezTo>
                  <a:cubicBezTo>
                    <a:pt x="43700" y="618"/>
                    <a:pt x="41341" y="506"/>
                    <a:pt x="38982" y="506"/>
                  </a:cubicBezTo>
                  <a:cubicBezTo>
                    <a:pt x="38936" y="506"/>
                    <a:pt x="38890" y="506"/>
                    <a:pt x="38844" y="506"/>
                  </a:cubicBezTo>
                  <a:cubicBezTo>
                    <a:pt x="37078" y="509"/>
                    <a:pt x="35306" y="687"/>
                    <a:pt x="33544" y="687"/>
                  </a:cubicBezTo>
                  <a:cubicBezTo>
                    <a:pt x="33099" y="687"/>
                    <a:pt x="32655" y="675"/>
                    <a:pt x="32212" y="647"/>
                  </a:cubicBezTo>
                  <a:cubicBezTo>
                    <a:pt x="29294" y="461"/>
                    <a:pt x="26382" y="328"/>
                    <a:pt x="23463" y="328"/>
                  </a:cubicBezTo>
                  <a:cubicBezTo>
                    <a:pt x="22680" y="328"/>
                    <a:pt x="21897" y="337"/>
                    <a:pt x="21113" y="358"/>
                  </a:cubicBezTo>
                  <a:cubicBezTo>
                    <a:pt x="20326" y="379"/>
                    <a:pt x="19524" y="418"/>
                    <a:pt x="18731" y="418"/>
                  </a:cubicBezTo>
                  <a:cubicBezTo>
                    <a:pt x="18055" y="418"/>
                    <a:pt x="17385" y="390"/>
                    <a:pt x="16737" y="297"/>
                  </a:cubicBezTo>
                  <a:cubicBezTo>
                    <a:pt x="15638" y="139"/>
                    <a:pt x="14556" y="0"/>
                    <a:pt x="13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215200" y="2765324"/>
              <a:ext cx="1427101" cy="512023"/>
            </a:xfrm>
            <a:custGeom>
              <a:avLst/>
              <a:gdLst/>
              <a:ahLst/>
              <a:cxnLst/>
              <a:rect l="l" t="t" r="r" b="b"/>
              <a:pathLst>
                <a:path w="57084" h="22136" extrusionOk="0">
                  <a:moveTo>
                    <a:pt x="34113" y="1580"/>
                  </a:moveTo>
                  <a:cubicBezTo>
                    <a:pt x="34340" y="1580"/>
                    <a:pt x="34566" y="1581"/>
                    <a:pt x="34792" y="1585"/>
                  </a:cubicBezTo>
                  <a:cubicBezTo>
                    <a:pt x="37414" y="1632"/>
                    <a:pt x="40071" y="1584"/>
                    <a:pt x="42697" y="1660"/>
                  </a:cubicBezTo>
                  <a:cubicBezTo>
                    <a:pt x="45763" y="1750"/>
                    <a:pt x="48912" y="1563"/>
                    <a:pt x="51871" y="2511"/>
                  </a:cubicBezTo>
                  <a:cubicBezTo>
                    <a:pt x="53225" y="2943"/>
                    <a:pt x="54271" y="4099"/>
                    <a:pt x="54794" y="5543"/>
                  </a:cubicBezTo>
                  <a:cubicBezTo>
                    <a:pt x="55469" y="7412"/>
                    <a:pt x="55213" y="9358"/>
                    <a:pt x="55219" y="11275"/>
                  </a:cubicBezTo>
                  <a:cubicBezTo>
                    <a:pt x="55224" y="12924"/>
                    <a:pt x="55249" y="14594"/>
                    <a:pt x="55011" y="16217"/>
                  </a:cubicBezTo>
                  <a:cubicBezTo>
                    <a:pt x="54801" y="17648"/>
                    <a:pt x="52775" y="18942"/>
                    <a:pt x="51300" y="19058"/>
                  </a:cubicBezTo>
                  <a:cubicBezTo>
                    <a:pt x="49358" y="19210"/>
                    <a:pt x="47393" y="19603"/>
                    <a:pt x="45492" y="19640"/>
                  </a:cubicBezTo>
                  <a:cubicBezTo>
                    <a:pt x="43956" y="19670"/>
                    <a:pt x="42409" y="19788"/>
                    <a:pt x="40859" y="19788"/>
                  </a:cubicBezTo>
                  <a:cubicBezTo>
                    <a:pt x="40338" y="19788"/>
                    <a:pt x="39818" y="19775"/>
                    <a:pt x="39297" y="19740"/>
                  </a:cubicBezTo>
                  <a:cubicBezTo>
                    <a:pt x="38681" y="19700"/>
                    <a:pt x="38066" y="19683"/>
                    <a:pt x="37450" y="19683"/>
                  </a:cubicBezTo>
                  <a:cubicBezTo>
                    <a:pt x="35236" y="19683"/>
                    <a:pt x="33024" y="19904"/>
                    <a:pt x="30809" y="20046"/>
                  </a:cubicBezTo>
                  <a:cubicBezTo>
                    <a:pt x="26995" y="20288"/>
                    <a:pt x="23169" y="20405"/>
                    <a:pt x="19346" y="20455"/>
                  </a:cubicBezTo>
                  <a:cubicBezTo>
                    <a:pt x="18813" y="20461"/>
                    <a:pt x="18279" y="20465"/>
                    <a:pt x="17745" y="20465"/>
                  </a:cubicBezTo>
                  <a:cubicBezTo>
                    <a:pt x="15102" y="20465"/>
                    <a:pt x="12456" y="20386"/>
                    <a:pt x="9815" y="20276"/>
                  </a:cubicBezTo>
                  <a:cubicBezTo>
                    <a:pt x="8789" y="20234"/>
                    <a:pt x="7817" y="19888"/>
                    <a:pt x="6746" y="19888"/>
                  </a:cubicBezTo>
                  <a:cubicBezTo>
                    <a:pt x="6619" y="19888"/>
                    <a:pt x="6490" y="19893"/>
                    <a:pt x="6360" y="19904"/>
                  </a:cubicBezTo>
                  <a:cubicBezTo>
                    <a:pt x="6323" y="19907"/>
                    <a:pt x="6285" y="19908"/>
                    <a:pt x="6247" y="19908"/>
                  </a:cubicBezTo>
                  <a:cubicBezTo>
                    <a:pt x="4705" y="19908"/>
                    <a:pt x="2504" y="17429"/>
                    <a:pt x="2320" y="15887"/>
                  </a:cubicBezTo>
                  <a:cubicBezTo>
                    <a:pt x="2158" y="14529"/>
                    <a:pt x="1755" y="13187"/>
                    <a:pt x="1724" y="11832"/>
                  </a:cubicBezTo>
                  <a:cubicBezTo>
                    <a:pt x="1688" y="10266"/>
                    <a:pt x="1695" y="8689"/>
                    <a:pt x="1725" y="7123"/>
                  </a:cubicBezTo>
                  <a:cubicBezTo>
                    <a:pt x="1752" y="5666"/>
                    <a:pt x="4248" y="3333"/>
                    <a:pt x="5738" y="3333"/>
                  </a:cubicBezTo>
                  <a:cubicBezTo>
                    <a:pt x="5759" y="3333"/>
                    <a:pt x="5780" y="3333"/>
                    <a:pt x="5801" y="3334"/>
                  </a:cubicBezTo>
                  <a:cubicBezTo>
                    <a:pt x="6634" y="2880"/>
                    <a:pt x="7802" y="2735"/>
                    <a:pt x="8990" y="2638"/>
                  </a:cubicBezTo>
                  <a:cubicBezTo>
                    <a:pt x="12014" y="2385"/>
                    <a:pt x="15019" y="2021"/>
                    <a:pt x="18069" y="2021"/>
                  </a:cubicBezTo>
                  <a:cubicBezTo>
                    <a:pt x="18379" y="2021"/>
                    <a:pt x="18689" y="2025"/>
                    <a:pt x="19000" y="2033"/>
                  </a:cubicBezTo>
                  <a:cubicBezTo>
                    <a:pt x="19239" y="2039"/>
                    <a:pt x="19477" y="2042"/>
                    <a:pt x="19716" y="2042"/>
                  </a:cubicBezTo>
                  <a:cubicBezTo>
                    <a:pt x="22573" y="2042"/>
                    <a:pt x="25439" y="1645"/>
                    <a:pt x="28296" y="1645"/>
                  </a:cubicBezTo>
                  <a:cubicBezTo>
                    <a:pt x="28474" y="1645"/>
                    <a:pt x="28651" y="1646"/>
                    <a:pt x="28828" y="1650"/>
                  </a:cubicBezTo>
                  <a:cubicBezTo>
                    <a:pt x="29072" y="1654"/>
                    <a:pt x="29316" y="1656"/>
                    <a:pt x="29559" y="1656"/>
                  </a:cubicBezTo>
                  <a:cubicBezTo>
                    <a:pt x="31077" y="1656"/>
                    <a:pt x="32596" y="1580"/>
                    <a:pt x="34113" y="1580"/>
                  </a:cubicBezTo>
                  <a:close/>
                  <a:moveTo>
                    <a:pt x="33111" y="1"/>
                  </a:moveTo>
                  <a:cubicBezTo>
                    <a:pt x="32885" y="1"/>
                    <a:pt x="32659" y="1"/>
                    <a:pt x="32434" y="2"/>
                  </a:cubicBezTo>
                  <a:cubicBezTo>
                    <a:pt x="31371" y="7"/>
                    <a:pt x="30307" y="201"/>
                    <a:pt x="29263" y="201"/>
                  </a:cubicBezTo>
                  <a:cubicBezTo>
                    <a:pt x="29001" y="201"/>
                    <a:pt x="28741" y="188"/>
                    <a:pt x="28482" y="158"/>
                  </a:cubicBezTo>
                  <a:cubicBezTo>
                    <a:pt x="28143" y="118"/>
                    <a:pt x="27806" y="103"/>
                    <a:pt x="27469" y="103"/>
                  </a:cubicBezTo>
                  <a:cubicBezTo>
                    <a:pt x="26504" y="103"/>
                    <a:pt x="25547" y="226"/>
                    <a:pt x="24596" y="226"/>
                  </a:cubicBezTo>
                  <a:cubicBezTo>
                    <a:pt x="24584" y="226"/>
                    <a:pt x="24571" y="225"/>
                    <a:pt x="24559" y="225"/>
                  </a:cubicBezTo>
                  <a:cubicBezTo>
                    <a:pt x="24542" y="225"/>
                    <a:pt x="24526" y="225"/>
                    <a:pt x="24510" y="225"/>
                  </a:cubicBezTo>
                  <a:cubicBezTo>
                    <a:pt x="23552" y="225"/>
                    <a:pt x="22439" y="353"/>
                    <a:pt x="21418" y="486"/>
                  </a:cubicBezTo>
                  <a:cubicBezTo>
                    <a:pt x="18970" y="803"/>
                    <a:pt x="16468" y="709"/>
                    <a:pt x="13987" y="768"/>
                  </a:cubicBezTo>
                  <a:cubicBezTo>
                    <a:pt x="11269" y="833"/>
                    <a:pt x="8621" y="1494"/>
                    <a:pt x="5941" y="1750"/>
                  </a:cubicBezTo>
                  <a:cubicBezTo>
                    <a:pt x="1610" y="2163"/>
                    <a:pt x="0" y="5157"/>
                    <a:pt x="144" y="8788"/>
                  </a:cubicBezTo>
                  <a:cubicBezTo>
                    <a:pt x="228" y="10884"/>
                    <a:pt x="312" y="12972"/>
                    <a:pt x="518" y="15071"/>
                  </a:cubicBezTo>
                  <a:cubicBezTo>
                    <a:pt x="844" y="18387"/>
                    <a:pt x="3684" y="21473"/>
                    <a:pt x="7034" y="21473"/>
                  </a:cubicBezTo>
                  <a:cubicBezTo>
                    <a:pt x="7044" y="21473"/>
                    <a:pt x="7055" y="21473"/>
                    <a:pt x="7065" y="21473"/>
                  </a:cubicBezTo>
                  <a:cubicBezTo>
                    <a:pt x="7119" y="21473"/>
                    <a:pt x="7173" y="21473"/>
                    <a:pt x="7226" y="21473"/>
                  </a:cubicBezTo>
                  <a:cubicBezTo>
                    <a:pt x="8567" y="21473"/>
                    <a:pt x="9905" y="21544"/>
                    <a:pt x="11237" y="21687"/>
                  </a:cubicBezTo>
                  <a:cubicBezTo>
                    <a:pt x="14045" y="21987"/>
                    <a:pt x="16874" y="21948"/>
                    <a:pt x="19684" y="22070"/>
                  </a:cubicBezTo>
                  <a:cubicBezTo>
                    <a:pt x="20658" y="22113"/>
                    <a:pt x="21641" y="22135"/>
                    <a:pt x="22627" y="22135"/>
                  </a:cubicBezTo>
                  <a:cubicBezTo>
                    <a:pt x="23987" y="22135"/>
                    <a:pt x="25354" y="22092"/>
                    <a:pt x="26712" y="21996"/>
                  </a:cubicBezTo>
                  <a:cubicBezTo>
                    <a:pt x="28442" y="21873"/>
                    <a:pt x="30233" y="22085"/>
                    <a:pt x="31899" y="21711"/>
                  </a:cubicBezTo>
                  <a:cubicBezTo>
                    <a:pt x="33920" y="21258"/>
                    <a:pt x="35950" y="21158"/>
                    <a:pt x="37980" y="21158"/>
                  </a:cubicBezTo>
                  <a:cubicBezTo>
                    <a:pt x="39596" y="21158"/>
                    <a:pt x="41213" y="21221"/>
                    <a:pt x="42827" y="21221"/>
                  </a:cubicBezTo>
                  <a:cubicBezTo>
                    <a:pt x="43898" y="21221"/>
                    <a:pt x="44968" y="21193"/>
                    <a:pt x="46035" y="21100"/>
                  </a:cubicBezTo>
                  <a:cubicBezTo>
                    <a:pt x="48488" y="20886"/>
                    <a:pt x="50966" y="21042"/>
                    <a:pt x="53410" y="20369"/>
                  </a:cubicBezTo>
                  <a:cubicBezTo>
                    <a:pt x="54855" y="19972"/>
                    <a:pt x="55904" y="19191"/>
                    <a:pt x="56338" y="17999"/>
                  </a:cubicBezTo>
                  <a:cubicBezTo>
                    <a:pt x="57084" y="15956"/>
                    <a:pt x="56666" y="13719"/>
                    <a:pt x="56798" y="11570"/>
                  </a:cubicBezTo>
                  <a:cubicBezTo>
                    <a:pt x="56922" y="9564"/>
                    <a:pt x="57043" y="7496"/>
                    <a:pt x="56480" y="5592"/>
                  </a:cubicBezTo>
                  <a:cubicBezTo>
                    <a:pt x="56630" y="3854"/>
                    <a:pt x="53629" y="962"/>
                    <a:pt x="51065" y="751"/>
                  </a:cubicBezTo>
                  <a:cubicBezTo>
                    <a:pt x="48407" y="532"/>
                    <a:pt x="45752" y="386"/>
                    <a:pt x="43088" y="260"/>
                  </a:cubicBezTo>
                  <a:cubicBezTo>
                    <a:pt x="39760" y="103"/>
                    <a:pt x="36440" y="1"/>
                    <a:pt x="3311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187" name="Google Shape;1187;p39"/>
            <p:cNvSpPr/>
            <p:nvPr/>
          </p:nvSpPr>
          <p:spPr>
            <a:xfrm>
              <a:off x="5942100" y="2719800"/>
              <a:ext cx="1414750" cy="565150"/>
            </a:xfrm>
            <a:custGeom>
              <a:avLst/>
              <a:gdLst/>
              <a:ahLst/>
              <a:cxnLst/>
              <a:rect l="l" t="t" r="r" b="b"/>
              <a:pathLst>
                <a:path w="56590" h="22606" extrusionOk="0">
                  <a:moveTo>
                    <a:pt x="29415" y="1477"/>
                  </a:moveTo>
                  <a:cubicBezTo>
                    <a:pt x="30707" y="1477"/>
                    <a:pt x="32001" y="1560"/>
                    <a:pt x="33293" y="1590"/>
                  </a:cubicBezTo>
                  <a:cubicBezTo>
                    <a:pt x="35045" y="1632"/>
                    <a:pt x="36800" y="1623"/>
                    <a:pt x="38551" y="1710"/>
                  </a:cubicBezTo>
                  <a:cubicBezTo>
                    <a:pt x="40311" y="1798"/>
                    <a:pt x="42073" y="2090"/>
                    <a:pt x="43824" y="2090"/>
                  </a:cubicBezTo>
                  <a:cubicBezTo>
                    <a:pt x="44010" y="2090"/>
                    <a:pt x="44196" y="2087"/>
                    <a:pt x="44382" y="2080"/>
                  </a:cubicBezTo>
                  <a:cubicBezTo>
                    <a:pt x="44467" y="2076"/>
                    <a:pt x="44553" y="2075"/>
                    <a:pt x="44638" y="2075"/>
                  </a:cubicBezTo>
                  <a:cubicBezTo>
                    <a:pt x="45656" y="2075"/>
                    <a:pt x="46670" y="2287"/>
                    <a:pt x="47686" y="2287"/>
                  </a:cubicBezTo>
                  <a:cubicBezTo>
                    <a:pt x="48203" y="2287"/>
                    <a:pt x="48720" y="2232"/>
                    <a:pt x="49240" y="2066"/>
                  </a:cubicBezTo>
                  <a:cubicBezTo>
                    <a:pt x="49605" y="1949"/>
                    <a:pt x="49972" y="1894"/>
                    <a:pt x="50331" y="1894"/>
                  </a:cubicBezTo>
                  <a:cubicBezTo>
                    <a:pt x="52234" y="1894"/>
                    <a:pt x="53916" y="3446"/>
                    <a:pt x="54079" y="5536"/>
                  </a:cubicBezTo>
                  <a:cubicBezTo>
                    <a:pt x="54153" y="6470"/>
                    <a:pt x="54392" y="7391"/>
                    <a:pt x="54497" y="8324"/>
                  </a:cubicBezTo>
                  <a:cubicBezTo>
                    <a:pt x="54604" y="9266"/>
                    <a:pt x="54638" y="10215"/>
                    <a:pt x="54704" y="11162"/>
                  </a:cubicBezTo>
                  <a:cubicBezTo>
                    <a:pt x="54884" y="13498"/>
                    <a:pt x="54491" y="15781"/>
                    <a:pt x="54041" y="18048"/>
                  </a:cubicBezTo>
                  <a:cubicBezTo>
                    <a:pt x="53862" y="18941"/>
                    <a:pt x="53334" y="19538"/>
                    <a:pt x="52318" y="19793"/>
                  </a:cubicBezTo>
                  <a:cubicBezTo>
                    <a:pt x="49891" y="20401"/>
                    <a:pt x="47417" y="20423"/>
                    <a:pt x="44955" y="20549"/>
                  </a:cubicBezTo>
                  <a:cubicBezTo>
                    <a:pt x="41308" y="20733"/>
                    <a:pt x="37658" y="20847"/>
                    <a:pt x="34008" y="20892"/>
                  </a:cubicBezTo>
                  <a:cubicBezTo>
                    <a:pt x="31344" y="20925"/>
                    <a:pt x="28679" y="20946"/>
                    <a:pt x="26014" y="20946"/>
                  </a:cubicBezTo>
                  <a:cubicBezTo>
                    <a:pt x="23864" y="20946"/>
                    <a:pt x="21715" y="20933"/>
                    <a:pt x="19566" y="20901"/>
                  </a:cubicBezTo>
                  <a:cubicBezTo>
                    <a:pt x="19186" y="20896"/>
                    <a:pt x="18807" y="20893"/>
                    <a:pt x="18427" y="20893"/>
                  </a:cubicBezTo>
                  <a:cubicBezTo>
                    <a:pt x="14915" y="20893"/>
                    <a:pt x="11412" y="21111"/>
                    <a:pt x="7904" y="21181"/>
                  </a:cubicBezTo>
                  <a:cubicBezTo>
                    <a:pt x="7829" y="21183"/>
                    <a:pt x="7753" y="21183"/>
                    <a:pt x="7678" y="21183"/>
                  </a:cubicBezTo>
                  <a:cubicBezTo>
                    <a:pt x="6434" y="21183"/>
                    <a:pt x="5172" y="20979"/>
                    <a:pt x="3949" y="20724"/>
                  </a:cubicBezTo>
                  <a:cubicBezTo>
                    <a:pt x="3027" y="20533"/>
                    <a:pt x="2514" y="19678"/>
                    <a:pt x="2287" y="18839"/>
                  </a:cubicBezTo>
                  <a:cubicBezTo>
                    <a:pt x="1748" y="16843"/>
                    <a:pt x="2143" y="14795"/>
                    <a:pt x="2110" y="12767"/>
                  </a:cubicBezTo>
                  <a:cubicBezTo>
                    <a:pt x="2082" y="11067"/>
                    <a:pt x="2454" y="9354"/>
                    <a:pt x="1812" y="7662"/>
                  </a:cubicBezTo>
                  <a:cubicBezTo>
                    <a:pt x="1360" y="6472"/>
                    <a:pt x="2435" y="3526"/>
                    <a:pt x="3572" y="3330"/>
                  </a:cubicBezTo>
                  <a:cubicBezTo>
                    <a:pt x="4403" y="3188"/>
                    <a:pt x="5214" y="2831"/>
                    <a:pt x="6114" y="2831"/>
                  </a:cubicBezTo>
                  <a:cubicBezTo>
                    <a:pt x="6181" y="2831"/>
                    <a:pt x="6247" y="2833"/>
                    <a:pt x="6315" y="2837"/>
                  </a:cubicBezTo>
                  <a:cubicBezTo>
                    <a:pt x="6429" y="2844"/>
                    <a:pt x="6544" y="2847"/>
                    <a:pt x="6658" y="2847"/>
                  </a:cubicBezTo>
                  <a:cubicBezTo>
                    <a:pt x="7630" y="2847"/>
                    <a:pt x="8615" y="2621"/>
                    <a:pt x="9584" y="2621"/>
                  </a:cubicBezTo>
                  <a:cubicBezTo>
                    <a:pt x="9716" y="2621"/>
                    <a:pt x="9849" y="2625"/>
                    <a:pt x="9981" y="2635"/>
                  </a:cubicBezTo>
                  <a:cubicBezTo>
                    <a:pt x="10401" y="2665"/>
                    <a:pt x="10843" y="2688"/>
                    <a:pt x="11273" y="2688"/>
                  </a:cubicBezTo>
                  <a:cubicBezTo>
                    <a:pt x="11767" y="2688"/>
                    <a:pt x="12244" y="2658"/>
                    <a:pt x="12648" y="2575"/>
                  </a:cubicBezTo>
                  <a:cubicBezTo>
                    <a:pt x="14093" y="2279"/>
                    <a:pt x="15527" y="2529"/>
                    <a:pt x="16960" y="2219"/>
                  </a:cubicBezTo>
                  <a:cubicBezTo>
                    <a:pt x="18829" y="1815"/>
                    <a:pt x="20744" y="1713"/>
                    <a:pt x="22666" y="1713"/>
                  </a:cubicBezTo>
                  <a:cubicBezTo>
                    <a:pt x="23062" y="1713"/>
                    <a:pt x="23458" y="1718"/>
                    <a:pt x="23855" y="1725"/>
                  </a:cubicBezTo>
                  <a:cubicBezTo>
                    <a:pt x="23952" y="1726"/>
                    <a:pt x="24050" y="1727"/>
                    <a:pt x="24147" y="1727"/>
                  </a:cubicBezTo>
                  <a:cubicBezTo>
                    <a:pt x="25724" y="1727"/>
                    <a:pt x="27305" y="1512"/>
                    <a:pt x="28886" y="1482"/>
                  </a:cubicBezTo>
                  <a:cubicBezTo>
                    <a:pt x="29063" y="1479"/>
                    <a:pt x="29239" y="1477"/>
                    <a:pt x="29415" y="1477"/>
                  </a:cubicBezTo>
                  <a:close/>
                  <a:moveTo>
                    <a:pt x="26890" y="1"/>
                  </a:moveTo>
                  <a:cubicBezTo>
                    <a:pt x="25749" y="1"/>
                    <a:pt x="24607" y="21"/>
                    <a:pt x="23470" y="89"/>
                  </a:cubicBezTo>
                  <a:cubicBezTo>
                    <a:pt x="20747" y="256"/>
                    <a:pt x="18036" y="614"/>
                    <a:pt x="15312" y="781"/>
                  </a:cubicBezTo>
                  <a:cubicBezTo>
                    <a:pt x="11986" y="988"/>
                    <a:pt x="8649" y="1054"/>
                    <a:pt x="5322" y="1245"/>
                  </a:cubicBezTo>
                  <a:cubicBezTo>
                    <a:pt x="4022" y="1320"/>
                    <a:pt x="2624" y="1526"/>
                    <a:pt x="1784" y="2599"/>
                  </a:cubicBezTo>
                  <a:cubicBezTo>
                    <a:pt x="810" y="3841"/>
                    <a:pt x="301" y="5413"/>
                    <a:pt x="478" y="6985"/>
                  </a:cubicBezTo>
                  <a:cubicBezTo>
                    <a:pt x="903" y="10733"/>
                    <a:pt x="0" y="14498"/>
                    <a:pt x="903" y="18267"/>
                  </a:cubicBezTo>
                  <a:cubicBezTo>
                    <a:pt x="1396" y="20323"/>
                    <a:pt x="3133" y="22488"/>
                    <a:pt x="5274" y="22535"/>
                  </a:cubicBezTo>
                  <a:cubicBezTo>
                    <a:pt x="6727" y="22566"/>
                    <a:pt x="8182" y="22606"/>
                    <a:pt x="9635" y="22606"/>
                  </a:cubicBezTo>
                  <a:cubicBezTo>
                    <a:pt x="10167" y="22606"/>
                    <a:pt x="10698" y="22601"/>
                    <a:pt x="11230" y="22587"/>
                  </a:cubicBezTo>
                  <a:cubicBezTo>
                    <a:pt x="13211" y="22537"/>
                    <a:pt x="15197" y="22273"/>
                    <a:pt x="17170" y="22273"/>
                  </a:cubicBezTo>
                  <a:cubicBezTo>
                    <a:pt x="17505" y="22273"/>
                    <a:pt x="17840" y="22281"/>
                    <a:pt x="18175" y="22298"/>
                  </a:cubicBezTo>
                  <a:cubicBezTo>
                    <a:pt x="19590" y="22373"/>
                    <a:pt x="21015" y="22463"/>
                    <a:pt x="22428" y="22463"/>
                  </a:cubicBezTo>
                  <a:cubicBezTo>
                    <a:pt x="22883" y="22463"/>
                    <a:pt x="23337" y="22454"/>
                    <a:pt x="23789" y="22432"/>
                  </a:cubicBezTo>
                  <a:cubicBezTo>
                    <a:pt x="24593" y="22391"/>
                    <a:pt x="25393" y="22378"/>
                    <a:pt x="26192" y="22378"/>
                  </a:cubicBezTo>
                  <a:cubicBezTo>
                    <a:pt x="27056" y="22378"/>
                    <a:pt x="27919" y="22394"/>
                    <a:pt x="28784" y="22409"/>
                  </a:cubicBezTo>
                  <a:cubicBezTo>
                    <a:pt x="29817" y="22427"/>
                    <a:pt x="30867" y="22533"/>
                    <a:pt x="31899" y="22533"/>
                  </a:cubicBezTo>
                  <a:cubicBezTo>
                    <a:pt x="32482" y="22533"/>
                    <a:pt x="33058" y="22499"/>
                    <a:pt x="33623" y="22397"/>
                  </a:cubicBezTo>
                  <a:cubicBezTo>
                    <a:pt x="34782" y="22188"/>
                    <a:pt x="35966" y="22108"/>
                    <a:pt x="37111" y="22108"/>
                  </a:cubicBezTo>
                  <a:cubicBezTo>
                    <a:pt x="37593" y="22108"/>
                    <a:pt x="38068" y="22122"/>
                    <a:pt x="38531" y="22147"/>
                  </a:cubicBezTo>
                  <a:cubicBezTo>
                    <a:pt x="39120" y="22179"/>
                    <a:pt x="39708" y="22192"/>
                    <a:pt x="40294" y="22192"/>
                  </a:cubicBezTo>
                  <a:cubicBezTo>
                    <a:pt x="42476" y="22192"/>
                    <a:pt x="44642" y="22012"/>
                    <a:pt x="46811" y="21949"/>
                  </a:cubicBezTo>
                  <a:cubicBezTo>
                    <a:pt x="48430" y="21903"/>
                    <a:pt x="50111" y="21852"/>
                    <a:pt x="51718" y="21497"/>
                  </a:cubicBezTo>
                  <a:cubicBezTo>
                    <a:pt x="52410" y="21344"/>
                    <a:pt x="53150" y="21274"/>
                    <a:pt x="53792" y="20799"/>
                  </a:cubicBezTo>
                  <a:cubicBezTo>
                    <a:pt x="54912" y="19971"/>
                    <a:pt x="55032" y="18670"/>
                    <a:pt x="55462" y="17539"/>
                  </a:cubicBezTo>
                  <a:cubicBezTo>
                    <a:pt x="56589" y="14582"/>
                    <a:pt x="55969" y="11485"/>
                    <a:pt x="55995" y="8442"/>
                  </a:cubicBezTo>
                  <a:cubicBezTo>
                    <a:pt x="56008" y="6566"/>
                    <a:pt x="55566" y="4805"/>
                    <a:pt x="54863" y="3056"/>
                  </a:cubicBezTo>
                  <a:cubicBezTo>
                    <a:pt x="54328" y="1726"/>
                    <a:pt x="53626" y="949"/>
                    <a:pt x="52128" y="826"/>
                  </a:cubicBezTo>
                  <a:cubicBezTo>
                    <a:pt x="51083" y="740"/>
                    <a:pt x="50041" y="723"/>
                    <a:pt x="48999" y="723"/>
                  </a:cubicBezTo>
                  <a:cubicBezTo>
                    <a:pt x="48336" y="723"/>
                    <a:pt x="47673" y="730"/>
                    <a:pt x="47010" y="730"/>
                  </a:cubicBezTo>
                  <a:cubicBezTo>
                    <a:pt x="46799" y="730"/>
                    <a:pt x="46588" y="729"/>
                    <a:pt x="46377" y="727"/>
                  </a:cubicBezTo>
                  <a:cubicBezTo>
                    <a:pt x="43952" y="706"/>
                    <a:pt x="41531" y="323"/>
                    <a:pt x="39103" y="223"/>
                  </a:cubicBezTo>
                  <a:cubicBezTo>
                    <a:pt x="35857" y="89"/>
                    <a:pt x="32604" y="57"/>
                    <a:pt x="29355" y="21"/>
                  </a:cubicBezTo>
                  <a:cubicBezTo>
                    <a:pt x="28534" y="11"/>
                    <a:pt x="27712" y="1"/>
                    <a:pt x="268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3076501" y="2200644"/>
              <a:ext cx="1422150" cy="517155"/>
            </a:xfrm>
            <a:custGeom>
              <a:avLst/>
              <a:gdLst/>
              <a:ahLst/>
              <a:cxnLst/>
              <a:rect l="l" t="t" r="r" b="b"/>
              <a:pathLst>
                <a:path w="56886" h="28969" extrusionOk="0">
                  <a:moveTo>
                    <a:pt x="41473" y="1404"/>
                  </a:moveTo>
                  <a:cubicBezTo>
                    <a:pt x="42193" y="1404"/>
                    <a:pt x="42911" y="1447"/>
                    <a:pt x="43624" y="1576"/>
                  </a:cubicBezTo>
                  <a:cubicBezTo>
                    <a:pt x="47104" y="2207"/>
                    <a:pt x="50912" y="1922"/>
                    <a:pt x="53379" y="5348"/>
                  </a:cubicBezTo>
                  <a:cubicBezTo>
                    <a:pt x="54530" y="6948"/>
                    <a:pt x="54733" y="8740"/>
                    <a:pt x="54760" y="10500"/>
                  </a:cubicBezTo>
                  <a:cubicBezTo>
                    <a:pt x="54808" y="13767"/>
                    <a:pt x="54453" y="17040"/>
                    <a:pt x="54432" y="20312"/>
                  </a:cubicBezTo>
                  <a:cubicBezTo>
                    <a:pt x="54422" y="21814"/>
                    <a:pt x="54489" y="23369"/>
                    <a:pt x="53716" y="24612"/>
                  </a:cubicBezTo>
                  <a:cubicBezTo>
                    <a:pt x="52974" y="25805"/>
                    <a:pt x="51942" y="26967"/>
                    <a:pt x="50277" y="27032"/>
                  </a:cubicBezTo>
                  <a:cubicBezTo>
                    <a:pt x="49558" y="27059"/>
                    <a:pt x="48876" y="27375"/>
                    <a:pt x="48135" y="27375"/>
                  </a:cubicBezTo>
                  <a:cubicBezTo>
                    <a:pt x="47971" y="27375"/>
                    <a:pt x="47804" y="27359"/>
                    <a:pt x="47634" y="27322"/>
                  </a:cubicBezTo>
                  <a:cubicBezTo>
                    <a:pt x="46763" y="27463"/>
                    <a:pt x="45888" y="27510"/>
                    <a:pt x="45009" y="27510"/>
                  </a:cubicBezTo>
                  <a:cubicBezTo>
                    <a:pt x="43356" y="27510"/>
                    <a:pt x="41691" y="27346"/>
                    <a:pt x="40025" y="27346"/>
                  </a:cubicBezTo>
                  <a:cubicBezTo>
                    <a:pt x="39933" y="27346"/>
                    <a:pt x="39842" y="27346"/>
                    <a:pt x="39751" y="27347"/>
                  </a:cubicBezTo>
                  <a:cubicBezTo>
                    <a:pt x="39589" y="27349"/>
                    <a:pt x="39427" y="27350"/>
                    <a:pt x="39264" y="27350"/>
                  </a:cubicBezTo>
                  <a:cubicBezTo>
                    <a:pt x="35838" y="27350"/>
                    <a:pt x="32410" y="26973"/>
                    <a:pt x="28978" y="26886"/>
                  </a:cubicBezTo>
                  <a:cubicBezTo>
                    <a:pt x="28860" y="26883"/>
                    <a:pt x="28742" y="26882"/>
                    <a:pt x="28623" y="26882"/>
                  </a:cubicBezTo>
                  <a:cubicBezTo>
                    <a:pt x="27068" y="26882"/>
                    <a:pt x="25504" y="27121"/>
                    <a:pt x="23953" y="27121"/>
                  </a:cubicBezTo>
                  <a:cubicBezTo>
                    <a:pt x="23670" y="27121"/>
                    <a:pt x="23387" y="27113"/>
                    <a:pt x="23105" y="27094"/>
                  </a:cubicBezTo>
                  <a:cubicBezTo>
                    <a:pt x="22131" y="27028"/>
                    <a:pt x="21158" y="27001"/>
                    <a:pt x="20187" y="27001"/>
                  </a:cubicBezTo>
                  <a:cubicBezTo>
                    <a:pt x="18801" y="27001"/>
                    <a:pt x="17418" y="27056"/>
                    <a:pt x="16039" y="27132"/>
                  </a:cubicBezTo>
                  <a:cubicBezTo>
                    <a:pt x="15124" y="27181"/>
                    <a:pt x="14136" y="27267"/>
                    <a:pt x="13164" y="27598"/>
                  </a:cubicBezTo>
                  <a:cubicBezTo>
                    <a:pt x="12771" y="27732"/>
                    <a:pt x="12343" y="27780"/>
                    <a:pt x="11900" y="27780"/>
                  </a:cubicBezTo>
                  <a:cubicBezTo>
                    <a:pt x="11169" y="27780"/>
                    <a:pt x="10398" y="27648"/>
                    <a:pt x="9679" y="27545"/>
                  </a:cubicBezTo>
                  <a:cubicBezTo>
                    <a:pt x="8453" y="27371"/>
                    <a:pt x="7204" y="27518"/>
                    <a:pt x="5986" y="27096"/>
                  </a:cubicBezTo>
                  <a:cubicBezTo>
                    <a:pt x="3906" y="26374"/>
                    <a:pt x="2337" y="24113"/>
                    <a:pt x="1972" y="22036"/>
                  </a:cubicBezTo>
                  <a:cubicBezTo>
                    <a:pt x="1536" y="19571"/>
                    <a:pt x="1377" y="17102"/>
                    <a:pt x="1397" y="14640"/>
                  </a:cubicBezTo>
                  <a:cubicBezTo>
                    <a:pt x="1418" y="12078"/>
                    <a:pt x="1206" y="9402"/>
                    <a:pt x="2065" y="6982"/>
                  </a:cubicBezTo>
                  <a:cubicBezTo>
                    <a:pt x="2677" y="5254"/>
                    <a:pt x="3977" y="3722"/>
                    <a:pt x="5905" y="3039"/>
                  </a:cubicBezTo>
                  <a:cubicBezTo>
                    <a:pt x="8622" y="2078"/>
                    <a:pt x="11428" y="1991"/>
                    <a:pt x="14238" y="1991"/>
                  </a:cubicBezTo>
                  <a:cubicBezTo>
                    <a:pt x="14860" y="1991"/>
                    <a:pt x="15482" y="1996"/>
                    <a:pt x="16103" y="1996"/>
                  </a:cubicBezTo>
                  <a:cubicBezTo>
                    <a:pt x="16301" y="1996"/>
                    <a:pt x="16500" y="1995"/>
                    <a:pt x="16698" y="1994"/>
                  </a:cubicBezTo>
                  <a:cubicBezTo>
                    <a:pt x="16834" y="1993"/>
                    <a:pt x="16971" y="1993"/>
                    <a:pt x="17107" y="1993"/>
                  </a:cubicBezTo>
                  <a:cubicBezTo>
                    <a:pt x="19568" y="1993"/>
                    <a:pt x="22033" y="2125"/>
                    <a:pt x="24493" y="2125"/>
                  </a:cubicBezTo>
                  <a:cubicBezTo>
                    <a:pt x="25229" y="2125"/>
                    <a:pt x="25964" y="2113"/>
                    <a:pt x="26699" y="2082"/>
                  </a:cubicBezTo>
                  <a:cubicBezTo>
                    <a:pt x="28351" y="2013"/>
                    <a:pt x="30042" y="1885"/>
                    <a:pt x="31686" y="1810"/>
                  </a:cubicBezTo>
                  <a:cubicBezTo>
                    <a:pt x="33951" y="1706"/>
                    <a:pt x="36232" y="1630"/>
                    <a:pt x="38504" y="1528"/>
                  </a:cubicBezTo>
                  <a:cubicBezTo>
                    <a:pt x="39493" y="1484"/>
                    <a:pt x="40485" y="1404"/>
                    <a:pt x="41473" y="1404"/>
                  </a:cubicBezTo>
                  <a:close/>
                  <a:moveTo>
                    <a:pt x="41073" y="0"/>
                  </a:moveTo>
                  <a:cubicBezTo>
                    <a:pt x="38755" y="0"/>
                    <a:pt x="36430" y="246"/>
                    <a:pt x="34107" y="347"/>
                  </a:cubicBezTo>
                  <a:cubicBezTo>
                    <a:pt x="31079" y="479"/>
                    <a:pt x="28051" y="652"/>
                    <a:pt x="25022" y="687"/>
                  </a:cubicBezTo>
                  <a:cubicBezTo>
                    <a:pt x="24874" y="688"/>
                    <a:pt x="24727" y="689"/>
                    <a:pt x="24579" y="689"/>
                  </a:cubicBezTo>
                  <a:cubicBezTo>
                    <a:pt x="22529" y="689"/>
                    <a:pt x="20476" y="531"/>
                    <a:pt x="18428" y="531"/>
                  </a:cubicBezTo>
                  <a:cubicBezTo>
                    <a:pt x="17987" y="531"/>
                    <a:pt x="17547" y="539"/>
                    <a:pt x="17107" y="556"/>
                  </a:cubicBezTo>
                  <a:cubicBezTo>
                    <a:pt x="14468" y="663"/>
                    <a:pt x="11826" y="694"/>
                    <a:pt x="9182" y="941"/>
                  </a:cubicBezTo>
                  <a:cubicBezTo>
                    <a:pt x="6738" y="1170"/>
                    <a:pt x="4588" y="1741"/>
                    <a:pt x="2830" y="3378"/>
                  </a:cubicBezTo>
                  <a:cubicBezTo>
                    <a:pt x="1224" y="4872"/>
                    <a:pt x="684" y="6859"/>
                    <a:pt x="456" y="9044"/>
                  </a:cubicBezTo>
                  <a:cubicBezTo>
                    <a:pt x="1" y="13426"/>
                    <a:pt x="29" y="17761"/>
                    <a:pt x="678" y="22123"/>
                  </a:cubicBezTo>
                  <a:cubicBezTo>
                    <a:pt x="1148" y="25282"/>
                    <a:pt x="2674" y="27440"/>
                    <a:pt x="5756" y="28366"/>
                  </a:cubicBezTo>
                  <a:cubicBezTo>
                    <a:pt x="7243" y="28813"/>
                    <a:pt x="8769" y="28968"/>
                    <a:pt x="10292" y="28968"/>
                  </a:cubicBezTo>
                  <a:cubicBezTo>
                    <a:pt x="11468" y="28968"/>
                    <a:pt x="12641" y="28875"/>
                    <a:pt x="13793" y="28752"/>
                  </a:cubicBezTo>
                  <a:cubicBezTo>
                    <a:pt x="17333" y="28372"/>
                    <a:pt x="20861" y="28423"/>
                    <a:pt x="24393" y="28367"/>
                  </a:cubicBezTo>
                  <a:cubicBezTo>
                    <a:pt x="24912" y="28359"/>
                    <a:pt x="25431" y="28355"/>
                    <a:pt x="25950" y="28355"/>
                  </a:cubicBezTo>
                  <a:cubicBezTo>
                    <a:pt x="29053" y="28355"/>
                    <a:pt x="32160" y="28487"/>
                    <a:pt x="35265" y="28542"/>
                  </a:cubicBezTo>
                  <a:cubicBezTo>
                    <a:pt x="38204" y="28595"/>
                    <a:pt x="41148" y="28566"/>
                    <a:pt x="44083" y="28710"/>
                  </a:cubicBezTo>
                  <a:cubicBezTo>
                    <a:pt x="44348" y="28723"/>
                    <a:pt x="44611" y="28729"/>
                    <a:pt x="44874" y="28729"/>
                  </a:cubicBezTo>
                  <a:cubicBezTo>
                    <a:pt x="46817" y="28729"/>
                    <a:pt x="48721" y="28403"/>
                    <a:pt x="50659" y="28194"/>
                  </a:cubicBezTo>
                  <a:cubicBezTo>
                    <a:pt x="50749" y="28243"/>
                    <a:pt x="50832" y="28263"/>
                    <a:pt x="50909" y="28263"/>
                  </a:cubicBezTo>
                  <a:cubicBezTo>
                    <a:pt x="51240" y="28263"/>
                    <a:pt x="51463" y="27885"/>
                    <a:pt x="51795" y="27822"/>
                  </a:cubicBezTo>
                  <a:cubicBezTo>
                    <a:pt x="53974" y="27404"/>
                    <a:pt x="55726" y="25191"/>
                    <a:pt x="55737" y="23080"/>
                  </a:cubicBezTo>
                  <a:cubicBezTo>
                    <a:pt x="55754" y="19841"/>
                    <a:pt x="55918" y="16605"/>
                    <a:pt x="55918" y="13367"/>
                  </a:cubicBezTo>
                  <a:cubicBezTo>
                    <a:pt x="55918" y="11182"/>
                    <a:pt x="56885" y="8962"/>
                    <a:pt x="55603" y="6805"/>
                  </a:cubicBezTo>
                  <a:cubicBezTo>
                    <a:pt x="54937" y="5682"/>
                    <a:pt x="55055" y="4218"/>
                    <a:pt x="53847" y="3261"/>
                  </a:cubicBezTo>
                  <a:cubicBezTo>
                    <a:pt x="52833" y="2458"/>
                    <a:pt x="51869" y="1489"/>
                    <a:pt x="50660" y="1161"/>
                  </a:cubicBezTo>
                  <a:cubicBezTo>
                    <a:pt x="47807" y="392"/>
                    <a:pt x="44845" y="94"/>
                    <a:pt x="41901" y="11"/>
                  </a:cubicBezTo>
                  <a:cubicBezTo>
                    <a:pt x="41626" y="4"/>
                    <a:pt x="41350" y="0"/>
                    <a:pt x="410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1690200" y="2752025"/>
              <a:ext cx="1385925" cy="532325"/>
            </a:xfrm>
            <a:custGeom>
              <a:avLst/>
              <a:gdLst/>
              <a:ahLst/>
              <a:cxnLst/>
              <a:rect l="l" t="t" r="r" b="b"/>
              <a:pathLst>
                <a:path w="55437" h="21293" extrusionOk="0">
                  <a:moveTo>
                    <a:pt x="30429" y="1776"/>
                  </a:moveTo>
                  <a:cubicBezTo>
                    <a:pt x="32618" y="1776"/>
                    <a:pt x="34813" y="1903"/>
                    <a:pt x="37004" y="1903"/>
                  </a:cubicBezTo>
                  <a:cubicBezTo>
                    <a:pt x="37024" y="1903"/>
                    <a:pt x="37043" y="1903"/>
                    <a:pt x="37063" y="1903"/>
                  </a:cubicBezTo>
                  <a:cubicBezTo>
                    <a:pt x="39645" y="1901"/>
                    <a:pt x="42229" y="1788"/>
                    <a:pt x="44811" y="1788"/>
                  </a:cubicBezTo>
                  <a:cubicBezTo>
                    <a:pt x="45427" y="1788"/>
                    <a:pt x="46043" y="1794"/>
                    <a:pt x="46658" y="1810"/>
                  </a:cubicBezTo>
                  <a:cubicBezTo>
                    <a:pt x="46791" y="1814"/>
                    <a:pt x="46923" y="1815"/>
                    <a:pt x="47057" y="1815"/>
                  </a:cubicBezTo>
                  <a:cubicBezTo>
                    <a:pt x="47513" y="1815"/>
                    <a:pt x="47976" y="1800"/>
                    <a:pt x="48437" y="1800"/>
                  </a:cubicBezTo>
                  <a:cubicBezTo>
                    <a:pt x="49713" y="1800"/>
                    <a:pt x="50981" y="1916"/>
                    <a:pt x="52097" y="2788"/>
                  </a:cubicBezTo>
                  <a:cubicBezTo>
                    <a:pt x="52865" y="3389"/>
                    <a:pt x="53446" y="4211"/>
                    <a:pt x="53571" y="5105"/>
                  </a:cubicBezTo>
                  <a:cubicBezTo>
                    <a:pt x="53944" y="7775"/>
                    <a:pt x="53791" y="10464"/>
                    <a:pt x="53547" y="13146"/>
                  </a:cubicBezTo>
                  <a:cubicBezTo>
                    <a:pt x="53440" y="14325"/>
                    <a:pt x="53461" y="15446"/>
                    <a:pt x="52882" y="16611"/>
                  </a:cubicBezTo>
                  <a:cubicBezTo>
                    <a:pt x="52178" y="18032"/>
                    <a:pt x="51007" y="18302"/>
                    <a:pt x="49767" y="18556"/>
                  </a:cubicBezTo>
                  <a:cubicBezTo>
                    <a:pt x="49415" y="18629"/>
                    <a:pt x="49117" y="18936"/>
                    <a:pt x="48715" y="18936"/>
                  </a:cubicBezTo>
                  <a:cubicBezTo>
                    <a:pt x="48594" y="18936"/>
                    <a:pt x="48464" y="18908"/>
                    <a:pt x="48321" y="18838"/>
                  </a:cubicBezTo>
                  <a:cubicBezTo>
                    <a:pt x="46758" y="19091"/>
                    <a:pt x="45171" y="19154"/>
                    <a:pt x="43572" y="19154"/>
                  </a:cubicBezTo>
                  <a:cubicBezTo>
                    <a:pt x="41960" y="19154"/>
                    <a:pt x="40335" y="19090"/>
                    <a:pt x="38711" y="19090"/>
                  </a:cubicBezTo>
                  <a:cubicBezTo>
                    <a:pt x="38577" y="19090"/>
                    <a:pt x="38443" y="19090"/>
                    <a:pt x="38309" y="19091"/>
                  </a:cubicBezTo>
                  <a:cubicBezTo>
                    <a:pt x="34849" y="19113"/>
                    <a:pt x="31402" y="19253"/>
                    <a:pt x="27952" y="19525"/>
                  </a:cubicBezTo>
                  <a:cubicBezTo>
                    <a:pt x="26555" y="19635"/>
                    <a:pt x="25155" y="19666"/>
                    <a:pt x="23754" y="19666"/>
                  </a:cubicBezTo>
                  <a:cubicBezTo>
                    <a:pt x="22014" y="19666"/>
                    <a:pt x="20272" y="19619"/>
                    <a:pt x="18532" y="19619"/>
                  </a:cubicBezTo>
                  <a:cubicBezTo>
                    <a:pt x="17957" y="19619"/>
                    <a:pt x="17382" y="19624"/>
                    <a:pt x="16808" y="19638"/>
                  </a:cubicBezTo>
                  <a:cubicBezTo>
                    <a:pt x="16088" y="19655"/>
                    <a:pt x="15346" y="19707"/>
                    <a:pt x="14621" y="19707"/>
                  </a:cubicBezTo>
                  <a:cubicBezTo>
                    <a:pt x="14143" y="19707"/>
                    <a:pt x="13672" y="19684"/>
                    <a:pt x="13220" y="19614"/>
                  </a:cubicBezTo>
                  <a:cubicBezTo>
                    <a:pt x="11961" y="19416"/>
                    <a:pt x="10647" y="19209"/>
                    <a:pt x="9415" y="19127"/>
                  </a:cubicBezTo>
                  <a:cubicBezTo>
                    <a:pt x="8378" y="19059"/>
                    <a:pt x="7442" y="18486"/>
                    <a:pt x="6386" y="18486"/>
                  </a:cubicBezTo>
                  <a:cubicBezTo>
                    <a:pt x="6122" y="18486"/>
                    <a:pt x="5850" y="18522"/>
                    <a:pt x="5567" y="18610"/>
                  </a:cubicBezTo>
                  <a:cubicBezTo>
                    <a:pt x="5491" y="18634"/>
                    <a:pt x="5409" y="18645"/>
                    <a:pt x="5322" y="18645"/>
                  </a:cubicBezTo>
                  <a:cubicBezTo>
                    <a:pt x="4220" y="18645"/>
                    <a:pt x="2320" y="16840"/>
                    <a:pt x="2181" y="15722"/>
                  </a:cubicBezTo>
                  <a:cubicBezTo>
                    <a:pt x="1911" y="13558"/>
                    <a:pt x="1583" y="11393"/>
                    <a:pt x="1490" y="9218"/>
                  </a:cubicBezTo>
                  <a:cubicBezTo>
                    <a:pt x="1411" y="7361"/>
                    <a:pt x="1741" y="5508"/>
                    <a:pt x="2552" y="3794"/>
                  </a:cubicBezTo>
                  <a:cubicBezTo>
                    <a:pt x="2928" y="2998"/>
                    <a:pt x="5745" y="2156"/>
                    <a:pt x="6631" y="2051"/>
                  </a:cubicBezTo>
                  <a:cubicBezTo>
                    <a:pt x="8063" y="1882"/>
                    <a:pt x="9487" y="1807"/>
                    <a:pt x="10918" y="1807"/>
                  </a:cubicBezTo>
                  <a:cubicBezTo>
                    <a:pt x="11039" y="1807"/>
                    <a:pt x="11160" y="1808"/>
                    <a:pt x="11281" y="1809"/>
                  </a:cubicBezTo>
                  <a:cubicBezTo>
                    <a:pt x="11542" y="1811"/>
                    <a:pt x="11803" y="1812"/>
                    <a:pt x="12064" y="1812"/>
                  </a:cubicBezTo>
                  <a:cubicBezTo>
                    <a:pt x="13619" y="1812"/>
                    <a:pt x="15173" y="1779"/>
                    <a:pt x="16728" y="1779"/>
                  </a:cubicBezTo>
                  <a:cubicBezTo>
                    <a:pt x="18001" y="1779"/>
                    <a:pt x="19274" y="1801"/>
                    <a:pt x="20550" y="1881"/>
                  </a:cubicBezTo>
                  <a:cubicBezTo>
                    <a:pt x="21519" y="1941"/>
                    <a:pt x="22491" y="1965"/>
                    <a:pt x="23465" y="1965"/>
                  </a:cubicBezTo>
                  <a:cubicBezTo>
                    <a:pt x="25114" y="1965"/>
                    <a:pt x="26769" y="1897"/>
                    <a:pt x="28421" y="1819"/>
                  </a:cubicBezTo>
                  <a:cubicBezTo>
                    <a:pt x="29089" y="1788"/>
                    <a:pt x="29759" y="1776"/>
                    <a:pt x="30429" y="1776"/>
                  </a:cubicBezTo>
                  <a:close/>
                  <a:moveTo>
                    <a:pt x="47353" y="0"/>
                  </a:moveTo>
                  <a:cubicBezTo>
                    <a:pt x="46687" y="0"/>
                    <a:pt x="46011" y="44"/>
                    <a:pt x="45333" y="114"/>
                  </a:cubicBezTo>
                  <a:cubicBezTo>
                    <a:pt x="44223" y="229"/>
                    <a:pt x="43123" y="308"/>
                    <a:pt x="42017" y="308"/>
                  </a:cubicBezTo>
                  <a:cubicBezTo>
                    <a:pt x="41287" y="308"/>
                    <a:pt x="40555" y="274"/>
                    <a:pt x="39815" y="193"/>
                  </a:cubicBezTo>
                  <a:cubicBezTo>
                    <a:pt x="39619" y="171"/>
                    <a:pt x="39422" y="163"/>
                    <a:pt x="39225" y="163"/>
                  </a:cubicBezTo>
                  <a:cubicBezTo>
                    <a:pt x="38304" y="163"/>
                    <a:pt x="37369" y="356"/>
                    <a:pt x="36420" y="356"/>
                  </a:cubicBezTo>
                  <a:cubicBezTo>
                    <a:pt x="36202" y="356"/>
                    <a:pt x="35984" y="345"/>
                    <a:pt x="35764" y="320"/>
                  </a:cubicBezTo>
                  <a:cubicBezTo>
                    <a:pt x="35536" y="295"/>
                    <a:pt x="35306" y="284"/>
                    <a:pt x="35075" y="284"/>
                  </a:cubicBezTo>
                  <a:cubicBezTo>
                    <a:pt x="34237" y="284"/>
                    <a:pt x="33386" y="417"/>
                    <a:pt x="32543" y="417"/>
                  </a:cubicBezTo>
                  <a:cubicBezTo>
                    <a:pt x="32498" y="417"/>
                    <a:pt x="32454" y="417"/>
                    <a:pt x="32410" y="416"/>
                  </a:cubicBezTo>
                  <a:cubicBezTo>
                    <a:pt x="32224" y="413"/>
                    <a:pt x="32038" y="411"/>
                    <a:pt x="31853" y="411"/>
                  </a:cubicBezTo>
                  <a:cubicBezTo>
                    <a:pt x="31133" y="411"/>
                    <a:pt x="30413" y="432"/>
                    <a:pt x="29693" y="432"/>
                  </a:cubicBezTo>
                  <a:cubicBezTo>
                    <a:pt x="29040" y="432"/>
                    <a:pt x="28387" y="415"/>
                    <a:pt x="27731" y="352"/>
                  </a:cubicBezTo>
                  <a:cubicBezTo>
                    <a:pt x="27443" y="324"/>
                    <a:pt x="27154" y="314"/>
                    <a:pt x="26863" y="314"/>
                  </a:cubicBezTo>
                  <a:cubicBezTo>
                    <a:pt x="26010" y="314"/>
                    <a:pt x="25146" y="403"/>
                    <a:pt x="24297" y="403"/>
                  </a:cubicBezTo>
                  <a:cubicBezTo>
                    <a:pt x="23835" y="403"/>
                    <a:pt x="23377" y="376"/>
                    <a:pt x="22928" y="295"/>
                  </a:cubicBezTo>
                  <a:cubicBezTo>
                    <a:pt x="22094" y="144"/>
                    <a:pt x="21268" y="96"/>
                    <a:pt x="20446" y="96"/>
                  </a:cubicBezTo>
                  <a:cubicBezTo>
                    <a:pt x="19250" y="96"/>
                    <a:pt x="18062" y="198"/>
                    <a:pt x="16866" y="234"/>
                  </a:cubicBezTo>
                  <a:cubicBezTo>
                    <a:pt x="15377" y="278"/>
                    <a:pt x="13867" y="509"/>
                    <a:pt x="12389" y="509"/>
                  </a:cubicBezTo>
                  <a:cubicBezTo>
                    <a:pt x="11888" y="509"/>
                    <a:pt x="11391" y="482"/>
                    <a:pt x="10901" y="413"/>
                  </a:cubicBezTo>
                  <a:cubicBezTo>
                    <a:pt x="10108" y="301"/>
                    <a:pt x="9334" y="238"/>
                    <a:pt x="8570" y="238"/>
                  </a:cubicBezTo>
                  <a:cubicBezTo>
                    <a:pt x="7593" y="238"/>
                    <a:pt x="6630" y="342"/>
                    <a:pt x="5662" y="579"/>
                  </a:cubicBezTo>
                  <a:cubicBezTo>
                    <a:pt x="3123" y="1204"/>
                    <a:pt x="874" y="2101"/>
                    <a:pt x="309" y="5177"/>
                  </a:cubicBezTo>
                  <a:cubicBezTo>
                    <a:pt x="1" y="6863"/>
                    <a:pt x="167" y="8519"/>
                    <a:pt x="180" y="10174"/>
                  </a:cubicBezTo>
                  <a:cubicBezTo>
                    <a:pt x="194" y="11909"/>
                    <a:pt x="619" y="13643"/>
                    <a:pt x="890" y="15373"/>
                  </a:cubicBezTo>
                  <a:cubicBezTo>
                    <a:pt x="1163" y="17113"/>
                    <a:pt x="1898" y="18727"/>
                    <a:pt x="3389" y="19609"/>
                  </a:cubicBezTo>
                  <a:cubicBezTo>
                    <a:pt x="4491" y="20262"/>
                    <a:pt x="5889" y="20835"/>
                    <a:pt x="7138" y="20835"/>
                  </a:cubicBezTo>
                  <a:cubicBezTo>
                    <a:pt x="7250" y="20835"/>
                    <a:pt x="7362" y="20830"/>
                    <a:pt x="7471" y="20821"/>
                  </a:cubicBezTo>
                  <a:cubicBezTo>
                    <a:pt x="7867" y="20786"/>
                    <a:pt x="8260" y="20772"/>
                    <a:pt x="8652" y="20772"/>
                  </a:cubicBezTo>
                  <a:cubicBezTo>
                    <a:pt x="10064" y="20772"/>
                    <a:pt x="11457" y="20948"/>
                    <a:pt x="12862" y="20948"/>
                  </a:cubicBezTo>
                  <a:cubicBezTo>
                    <a:pt x="13091" y="20948"/>
                    <a:pt x="13320" y="20944"/>
                    <a:pt x="13550" y="20933"/>
                  </a:cubicBezTo>
                  <a:cubicBezTo>
                    <a:pt x="13885" y="20917"/>
                    <a:pt x="14222" y="20910"/>
                    <a:pt x="14558" y="20910"/>
                  </a:cubicBezTo>
                  <a:cubicBezTo>
                    <a:pt x="16482" y="20910"/>
                    <a:pt x="18417" y="21137"/>
                    <a:pt x="20345" y="21222"/>
                  </a:cubicBezTo>
                  <a:cubicBezTo>
                    <a:pt x="21429" y="21270"/>
                    <a:pt x="22512" y="21293"/>
                    <a:pt x="23594" y="21293"/>
                  </a:cubicBezTo>
                  <a:cubicBezTo>
                    <a:pt x="25354" y="21293"/>
                    <a:pt x="27114" y="21234"/>
                    <a:pt x="28881" y="21131"/>
                  </a:cubicBezTo>
                  <a:cubicBezTo>
                    <a:pt x="31554" y="20973"/>
                    <a:pt x="34280" y="21096"/>
                    <a:pt x="36910" y="20686"/>
                  </a:cubicBezTo>
                  <a:cubicBezTo>
                    <a:pt x="41098" y="20031"/>
                    <a:pt x="45311" y="20618"/>
                    <a:pt x="49501" y="20060"/>
                  </a:cubicBezTo>
                  <a:cubicBezTo>
                    <a:pt x="51947" y="19733"/>
                    <a:pt x="54330" y="18869"/>
                    <a:pt x="54704" y="16225"/>
                  </a:cubicBezTo>
                  <a:cubicBezTo>
                    <a:pt x="54879" y="14982"/>
                    <a:pt x="54923" y="13769"/>
                    <a:pt x="54948" y="12534"/>
                  </a:cubicBezTo>
                  <a:cubicBezTo>
                    <a:pt x="54944" y="10422"/>
                    <a:pt x="55437" y="8324"/>
                    <a:pt x="55071" y="6193"/>
                  </a:cubicBezTo>
                  <a:cubicBezTo>
                    <a:pt x="54817" y="4708"/>
                    <a:pt x="54592" y="3140"/>
                    <a:pt x="53481" y="2117"/>
                  </a:cubicBezTo>
                  <a:cubicBezTo>
                    <a:pt x="51710" y="489"/>
                    <a:pt x="49582" y="0"/>
                    <a:pt x="473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957025" y="2221468"/>
              <a:ext cx="1428350" cy="464306"/>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3104375" y="2741525"/>
              <a:ext cx="1377525" cy="552050"/>
            </a:xfrm>
            <a:custGeom>
              <a:avLst/>
              <a:gdLst/>
              <a:ahLst/>
              <a:cxnLst/>
              <a:rect l="l" t="t" r="r" b="b"/>
              <a:pathLst>
                <a:path w="55101" h="22082" extrusionOk="0">
                  <a:moveTo>
                    <a:pt x="39718" y="1353"/>
                  </a:moveTo>
                  <a:cubicBezTo>
                    <a:pt x="41017" y="1353"/>
                    <a:pt x="42317" y="1387"/>
                    <a:pt x="43617" y="1492"/>
                  </a:cubicBezTo>
                  <a:cubicBezTo>
                    <a:pt x="45984" y="1684"/>
                    <a:pt x="48331" y="1934"/>
                    <a:pt x="50623" y="2627"/>
                  </a:cubicBezTo>
                  <a:cubicBezTo>
                    <a:pt x="52702" y="3255"/>
                    <a:pt x="53206" y="5037"/>
                    <a:pt x="53367" y="6711"/>
                  </a:cubicBezTo>
                  <a:cubicBezTo>
                    <a:pt x="53639" y="9542"/>
                    <a:pt x="53823" y="12410"/>
                    <a:pt x="53365" y="15270"/>
                  </a:cubicBezTo>
                  <a:cubicBezTo>
                    <a:pt x="53030" y="17367"/>
                    <a:pt x="51260" y="18985"/>
                    <a:pt x="49273" y="19538"/>
                  </a:cubicBezTo>
                  <a:cubicBezTo>
                    <a:pt x="46571" y="20289"/>
                    <a:pt x="43836" y="20358"/>
                    <a:pt x="41098" y="20358"/>
                  </a:cubicBezTo>
                  <a:cubicBezTo>
                    <a:pt x="40488" y="20358"/>
                    <a:pt x="39878" y="20354"/>
                    <a:pt x="39268" y="20354"/>
                  </a:cubicBezTo>
                  <a:cubicBezTo>
                    <a:pt x="37879" y="20354"/>
                    <a:pt x="36491" y="20372"/>
                    <a:pt x="35108" y="20487"/>
                  </a:cubicBezTo>
                  <a:cubicBezTo>
                    <a:pt x="33591" y="20614"/>
                    <a:pt x="32067" y="20653"/>
                    <a:pt x="30539" y="20653"/>
                  </a:cubicBezTo>
                  <a:cubicBezTo>
                    <a:pt x="28079" y="20653"/>
                    <a:pt x="25610" y="20552"/>
                    <a:pt x="23151" y="20549"/>
                  </a:cubicBezTo>
                  <a:cubicBezTo>
                    <a:pt x="23135" y="20549"/>
                    <a:pt x="23118" y="20549"/>
                    <a:pt x="23102" y="20549"/>
                  </a:cubicBezTo>
                  <a:cubicBezTo>
                    <a:pt x="21442" y="20549"/>
                    <a:pt x="19766" y="20648"/>
                    <a:pt x="18110" y="20648"/>
                  </a:cubicBezTo>
                  <a:cubicBezTo>
                    <a:pt x="17260" y="20648"/>
                    <a:pt x="16416" y="20622"/>
                    <a:pt x="15581" y="20543"/>
                  </a:cubicBezTo>
                  <a:cubicBezTo>
                    <a:pt x="13197" y="20317"/>
                    <a:pt x="10816" y="20134"/>
                    <a:pt x="8425" y="20040"/>
                  </a:cubicBezTo>
                  <a:cubicBezTo>
                    <a:pt x="6993" y="19984"/>
                    <a:pt x="5632" y="20034"/>
                    <a:pt x="4254" y="19252"/>
                  </a:cubicBezTo>
                  <a:cubicBezTo>
                    <a:pt x="2162" y="18064"/>
                    <a:pt x="1808" y="16184"/>
                    <a:pt x="1649" y="14144"/>
                  </a:cubicBezTo>
                  <a:cubicBezTo>
                    <a:pt x="1483" y="12009"/>
                    <a:pt x="1319" y="9878"/>
                    <a:pt x="1358" y="7722"/>
                  </a:cubicBezTo>
                  <a:cubicBezTo>
                    <a:pt x="1414" y="4680"/>
                    <a:pt x="3939" y="1956"/>
                    <a:pt x="7046" y="1956"/>
                  </a:cubicBezTo>
                  <a:cubicBezTo>
                    <a:pt x="7190" y="1956"/>
                    <a:pt x="7335" y="1962"/>
                    <a:pt x="7481" y="1974"/>
                  </a:cubicBezTo>
                  <a:cubicBezTo>
                    <a:pt x="8534" y="1874"/>
                    <a:pt x="9755" y="1438"/>
                    <a:pt x="11085" y="1438"/>
                  </a:cubicBezTo>
                  <a:cubicBezTo>
                    <a:pt x="11191" y="1438"/>
                    <a:pt x="11298" y="1441"/>
                    <a:pt x="11406" y="1447"/>
                  </a:cubicBezTo>
                  <a:cubicBezTo>
                    <a:pt x="12427" y="1503"/>
                    <a:pt x="13449" y="1519"/>
                    <a:pt x="14473" y="1519"/>
                  </a:cubicBezTo>
                  <a:cubicBezTo>
                    <a:pt x="15711" y="1519"/>
                    <a:pt x="16950" y="1496"/>
                    <a:pt x="18188" y="1496"/>
                  </a:cubicBezTo>
                  <a:cubicBezTo>
                    <a:pt x="18269" y="1496"/>
                    <a:pt x="18351" y="1496"/>
                    <a:pt x="18432" y="1497"/>
                  </a:cubicBezTo>
                  <a:cubicBezTo>
                    <a:pt x="18552" y="1497"/>
                    <a:pt x="18671" y="1497"/>
                    <a:pt x="18791" y="1497"/>
                  </a:cubicBezTo>
                  <a:cubicBezTo>
                    <a:pt x="20139" y="1497"/>
                    <a:pt x="21488" y="1477"/>
                    <a:pt x="22835" y="1477"/>
                  </a:cubicBezTo>
                  <a:cubicBezTo>
                    <a:pt x="23977" y="1477"/>
                    <a:pt x="25118" y="1491"/>
                    <a:pt x="26257" y="1545"/>
                  </a:cubicBezTo>
                  <a:cubicBezTo>
                    <a:pt x="26874" y="1574"/>
                    <a:pt x="27491" y="1585"/>
                    <a:pt x="28107" y="1585"/>
                  </a:cubicBezTo>
                  <a:cubicBezTo>
                    <a:pt x="30035" y="1585"/>
                    <a:pt x="31957" y="1474"/>
                    <a:pt x="33883" y="1452"/>
                  </a:cubicBezTo>
                  <a:cubicBezTo>
                    <a:pt x="35829" y="1428"/>
                    <a:pt x="37774" y="1353"/>
                    <a:pt x="39718" y="1353"/>
                  </a:cubicBezTo>
                  <a:close/>
                  <a:moveTo>
                    <a:pt x="39481" y="1"/>
                  </a:moveTo>
                  <a:cubicBezTo>
                    <a:pt x="38181" y="1"/>
                    <a:pt x="36882" y="29"/>
                    <a:pt x="35584" y="77"/>
                  </a:cubicBezTo>
                  <a:cubicBezTo>
                    <a:pt x="32074" y="207"/>
                    <a:pt x="28566" y="244"/>
                    <a:pt x="25058" y="244"/>
                  </a:cubicBezTo>
                  <a:cubicBezTo>
                    <a:pt x="24565" y="244"/>
                    <a:pt x="24073" y="243"/>
                    <a:pt x="23581" y="242"/>
                  </a:cubicBezTo>
                  <a:cubicBezTo>
                    <a:pt x="20990" y="233"/>
                    <a:pt x="18399" y="191"/>
                    <a:pt x="15809" y="191"/>
                  </a:cubicBezTo>
                  <a:cubicBezTo>
                    <a:pt x="15575" y="191"/>
                    <a:pt x="15342" y="192"/>
                    <a:pt x="15108" y="192"/>
                  </a:cubicBezTo>
                  <a:cubicBezTo>
                    <a:pt x="15060" y="192"/>
                    <a:pt x="15013" y="193"/>
                    <a:pt x="14965" y="193"/>
                  </a:cubicBezTo>
                  <a:cubicBezTo>
                    <a:pt x="14098" y="193"/>
                    <a:pt x="13223" y="164"/>
                    <a:pt x="12353" y="164"/>
                  </a:cubicBezTo>
                  <a:cubicBezTo>
                    <a:pt x="11325" y="164"/>
                    <a:pt x="10302" y="204"/>
                    <a:pt x="9305" y="379"/>
                  </a:cubicBezTo>
                  <a:cubicBezTo>
                    <a:pt x="7041" y="778"/>
                    <a:pt x="4573" y="102"/>
                    <a:pt x="2583" y="2299"/>
                  </a:cubicBezTo>
                  <a:cubicBezTo>
                    <a:pt x="990" y="4060"/>
                    <a:pt x="220" y="5940"/>
                    <a:pt x="126" y="8093"/>
                  </a:cubicBezTo>
                  <a:cubicBezTo>
                    <a:pt x="0" y="10922"/>
                    <a:pt x="51" y="13783"/>
                    <a:pt x="354" y="16595"/>
                  </a:cubicBezTo>
                  <a:cubicBezTo>
                    <a:pt x="568" y="18601"/>
                    <a:pt x="1321" y="20415"/>
                    <a:pt x="3831" y="20904"/>
                  </a:cubicBezTo>
                  <a:cubicBezTo>
                    <a:pt x="4894" y="21112"/>
                    <a:pt x="5933" y="21283"/>
                    <a:pt x="7008" y="21347"/>
                  </a:cubicBezTo>
                  <a:cubicBezTo>
                    <a:pt x="10300" y="21546"/>
                    <a:pt x="13592" y="21955"/>
                    <a:pt x="16880" y="21955"/>
                  </a:cubicBezTo>
                  <a:cubicBezTo>
                    <a:pt x="17080" y="21955"/>
                    <a:pt x="17281" y="21954"/>
                    <a:pt x="17481" y="21950"/>
                  </a:cubicBezTo>
                  <a:cubicBezTo>
                    <a:pt x="18521" y="21934"/>
                    <a:pt x="19559" y="21926"/>
                    <a:pt x="20597" y="21926"/>
                  </a:cubicBezTo>
                  <a:cubicBezTo>
                    <a:pt x="22521" y="21926"/>
                    <a:pt x="24442" y="21954"/>
                    <a:pt x="26366" y="22015"/>
                  </a:cubicBezTo>
                  <a:cubicBezTo>
                    <a:pt x="27621" y="22055"/>
                    <a:pt x="28879" y="22081"/>
                    <a:pt x="30137" y="22081"/>
                  </a:cubicBezTo>
                  <a:cubicBezTo>
                    <a:pt x="30937" y="22081"/>
                    <a:pt x="31736" y="22071"/>
                    <a:pt x="32535" y="22046"/>
                  </a:cubicBezTo>
                  <a:cubicBezTo>
                    <a:pt x="35030" y="21970"/>
                    <a:pt x="37519" y="21753"/>
                    <a:pt x="40012" y="21643"/>
                  </a:cubicBezTo>
                  <a:cubicBezTo>
                    <a:pt x="41269" y="21589"/>
                    <a:pt x="42533" y="21501"/>
                    <a:pt x="43790" y="21501"/>
                  </a:cubicBezTo>
                  <a:cubicBezTo>
                    <a:pt x="44356" y="21501"/>
                    <a:pt x="44922" y="21519"/>
                    <a:pt x="45484" y="21566"/>
                  </a:cubicBezTo>
                  <a:cubicBezTo>
                    <a:pt x="45630" y="21578"/>
                    <a:pt x="45775" y="21583"/>
                    <a:pt x="45917" y="21583"/>
                  </a:cubicBezTo>
                  <a:cubicBezTo>
                    <a:pt x="47621" y="21583"/>
                    <a:pt x="49098" y="20775"/>
                    <a:pt x="50715" y="20504"/>
                  </a:cubicBezTo>
                  <a:cubicBezTo>
                    <a:pt x="52462" y="20212"/>
                    <a:pt x="54428" y="18213"/>
                    <a:pt x="54642" y="16506"/>
                  </a:cubicBezTo>
                  <a:cubicBezTo>
                    <a:pt x="55101" y="12873"/>
                    <a:pt x="55090" y="9243"/>
                    <a:pt x="54524" y="5191"/>
                  </a:cubicBezTo>
                  <a:cubicBezTo>
                    <a:pt x="54442" y="4950"/>
                    <a:pt x="54770" y="4219"/>
                    <a:pt x="54267" y="3578"/>
                  </a:cubicBezTo>
                  <a:cubicBezTo>
                    <a:pt x="53389" y="2458"/>
                    <a:pt x="52777" y="1255"/>
                    <a:pt x="50938" y="1188"/>
                  </a:cubicBezTo>
                  <a:cubicBezTo>
                    <a:pt x="50042" y="1155"/>
                    <a:pt x="48912" y="627"/>
                    <a:pt x="47938" y="501"/>
                  </a:cubicBezTo>
                  <a:cubicBezTo>
                    <a:pt x="45134" y="136"/>
                    <a:pt x="42307" y="1"/>
                    <a:pt x="394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4507525" y="2725100"/>
              <a:ext cx="1426100" cy="555025"/>
            </a:xfrm>
            <a:custGeom>
              <a:avLst/>
              <a:gdLst/>
              <a:ahLst/>
              <a:cxnLst/>
              <a:rect l="l" t="t" r="r" b="b"/>
              <a:pathLst>
                <a:path w="57044" h="22201" extrusionOk="0">
                  <a:moveTo>
                    <a:pt x="21541" y="1194"/>
                  </a:moveTo>
                  <a:cubicBezTo>
                    <a:pt x="22344" y="1194"/>
                    <a:pt x="23188" y="1328"/>
                    <a:pt x="24024" y="1345"/>
                  </a:cubicBezTo>
                  <a:cubicBezTo>
                    <a:pt x="25769" y="1381"/>
                    <a:pt x="27509" y="1521"/>
                    <a:pt x="29257" y="1521"/>
                  </a:cubicBezTo>
                  <a:cubicBezTo>
                    <a:pt x="29814" y="1521"/>
                    <a:pt x="30372" y="1507"/>
                    <a:pt x="30931" y="1471"/>
                  </a:cubicBezTo>
                  <a:cubicBezTo>
                    <a:pt x="31376" y="1442"/>
                    <a:pt x="31823" y="1432"/>
                    <a:pt x="32270" y="1432"/>
                  </a:cubicBezTo>
                  <a:cubicBezTo>
                    <a:pt x="33611" y="1432"/>
                    <a:pt x="34957" y="1528"/>
                    <a:pt x="36299" y="1528"/>
                  </a:cubicBezTo>
                  <a:cubicBezTo>
                    <a:pt x="36390" y="1528"/>
                    <a:pt x="36481" y="1527"/>
                    <a:pt x="36571" y="1526"/>
                  </a:cubicBezTo>
                  <a:cubicBezTo>
                    <a:pt x="36758" y="1524"/>
                    <a:pt x="36944" y="1523"/>
                    <a:pt x="37131" y="1523"/>
                  </a:cubicBezTo>
                  <a:cubicBezTo>
                    <a:pt x="39135" y="1523"/>
                    <a:pt x="41138" y="1625"/>
                    <a:pt x="43143" y="1625"/>
                  </a:cubicBezTo>
                  <a:cubicBezTo>
                    <a:pt x="43994" y="1625"/>
                    <a:pt x="44846" y="1607"/>
                    <a:pt x="45698" y="1555"/>
                  </a:cubicBezTo>
                  <a:cubicBezTo>
                    <a:pt x="45779" y="1550"/>
                    <a:pt x="45860" y="1547"/>
                    <a:pt x="45941" y="1547"/>
                  </a:cubicBezTo>
                  <a:cubicBezTo>
                    <a:pt x="46993" y="1547"/>
                    <a:pt x="48064" y="1941"/>
                    <a:pt x="49123" y="1941"/>
                  </a:cubicBezTo>
                  <a:cubicBezTo>
                    <a:pt x="49545" y="1941"/>
                    <a:pt x="49966" y="2086"/>
                    <a:pt x="50395" y="2086"/>
                  </a:cubicBezTo>
                  <a:cubicBezTo>
                    <a:pt x="50610" y="2086"/>
                    <a:pt x="50827" y="2050"/>
                    <a:pt x="51047" y="1941"/>
                  </a:cubicBezTo>
                  <a:cubicBezTo>
                    <a:pt x="51105" y="1913"/>
                    <a:pt x="51183" y="1899"/>
                    <a:pt x="51277" y="1899"/>
                  </a:cubicBezTo>
                  <a:cubicBezTo>
                    <a:pt x="52190" y="1899"/>
                    <a:pt x="54627" y="3143"/>
                    <a:pt x="54870" y="3751"/>
                  </a:cubicBezTo>
                  <a:cubicBezTo>
                    <a:pt x="55872" y="5852"/>
                    <a:pt x="55475" y="8110"/>
                    <a:pt x="55610" y="10310"/>
                  </a:cubicBezTo>
                  <a:cubicBezTo>
                    <a:pt x="55769" y="12880"/>
                    <a:pt x="55621" y="15430"/>
                    <a:pt x="55236" y="17982"/>
                  </a:cubicBezTo>
                  <a:cubicBezTo>
                    <a:pt x="54969" y="19743"/>
                    <a:pt x="53584" y="20220"/>
                    <a:pt x="52311" y="20315"/>
                  </a:cubicBezTo>
                  <a:cubicBezTo>
                    <a:pt x="48713" y="20580"/>
                    <a:pt x="45095" y="20565"/>
                    <a:pt x="41485" y="20671"/>
                  </a:cubicBezTo>
                  <a:cubicBezTo>
                    <a:pt x="40910" y="20688"/>
                    <a:pt x="40334" y="20695"/>
                    <a:pt x="39759" y="20695"/>
                  </a:cubicBezTo>
                  <a:cubicBezTo>
                    <a:pt x="37808" y="20695"/>
                    <a:pt x="35856" y="20614"/>
                    <a:pt x="33912" y="20569"/>
                  </a:cubicBezTo>
                  <a:cubicBezTo>
                    <a:pt x="33167" y="20552"/>
                    <a:pt x="32422" y="20545"/>
                    <a:pt x="31678" y="20545"/>
                  </a:cubicBezTo>
                  <a:cubicBezTo>
                    <a:pt x="28674" y="20545"/>
                    <a:pt x="25678" y="20664"/>
                    <a:pt x="22678" y="20733"/>
                  </a:cubicBezTo>
                  <a:cubicBezTo>
                    <a:pt x="20763" y="20776"/>
                    <a:pt x="18834" y="20870"/>
                    <a:pt x="16927" y="20870"/>
                  </a:cubicBezTo>
                  <a:cubicBezTo>
                    <a:pt x="16297" y="20870"/>
                    <a:pt x="15669" y="20860"/>
                    <a:pt x="15045" y="20834"/>
                  </a:cubicBezTo>
                  <a:cubicBezTo>
                    <a:pt x="14824" y="20825"/>
                    <a:pt x="14602" y="20821"/>
                    <a:pt x="14380" y="20821"/>
                  </a:cubicBezTo>
                  <a:cubicBezTo>
                    <a:pt x="13132" y="20821"/>
                    <a:pt x="11880" y="20945"/>
                    <a:pt x="10626" y="20945"/>
                  </a:cubicBezTo>
                  <a:cubicBezTo>
                    <a:pt x="9642" y="20945"/>
                    <a:pt x="8657" y="20869"/>
                    <a:pt x="7672" y="20596"/>
                  </a:cubicBezTo>
                  <a:cubicBezTo>
                    <a:pt x="5785" y="20074"/>
                    <a:pt x="3666" y="20231"/>
                    <a:pt x="2220" y="18603"/>
                  </a:cubicBezTo>
                  <a:cubicBezTo>
                    <a:pt x="1691" y="18010"/>
                    <a:pt x="1580" y="17188"/>
                    <a:pt x="1556" y="16373"/>
                  </a:cubicBezTo>
                  <a:cubicBezTo>
                    <a:pt x="1523" y="15195"/>
                    <a:pt x="1383" y="14018"/>
                    <a:pt x="1372" y="12839"/>
                  </a:cubicBezTo>
                  <a:cubicBezTo>
                    <a:pt x="1362" y="11742"/>
                    <a:pt x="1598" y="10629"/>
                    <a:pt x="1478" y="9553"/>
                  </a:cubicBezTo>
                  <a:cubicBezTo>
                    <a:pt x="1320" y="8140"/>
                    <a:pt x="1697" y="6799"/>
                    <a:pt x="1889" y="5461"/>
                  </a:cubicBezTo>
                  <a:cubicBezTo>
                    <a:pt x="2083" y="4097"/>
                    <a:pt x="3340" y="3293"/>
                    <a:pt x="4562" y="2741"/>
                  </a:cubicBezTo>
                  <a:cubicBezTo>
                    <a:pt x="5967" y="2107"/>
                    <a:pt x="7483" y="1447"/>
                    <a:pt x="8980" y="1447"/>
                  </a:cubicBezTo>
                  <a:cubicBezTo>
                    <a:pt x="9160" y="1447"/>
                    <a:pt x="9339" y="1456"/>
                    <a:pt x="9518" y="1477"/>
                  </a:cubicBezTo>
                  <a:cubicBezTo>
                    <a:pt x="10140" y="1547"/>
                    <a:pt x="10759" y="1575"/>
                    <a:pt x="11377" y="1575"/>
                  </a:cubicBezTo>
                  <a:cubicBezTo>
                    <a:pt x="13418" y="1575"/>
                    <a:pt x="15440" y="1278"/>
                    <a:pt x="17478" y="1278"/>
                  </a:cubicBezTo>
                  <a:cubicBezTo>
                    <a:pt x="17707" y="1278"/>
                    <a:pt x="17936" y="1281"/>
                    <a:pt x="18165" y="1290"/>
                  </a:cubicBezTo>
                  <a:cubicBezTo>
                    <a:pt x="18347" y="1296"/>
                    <a:pt x="18535" y="1299"/>
                    <a:pt x="18725" y="1299"/>
                  </a:cubicBezTo>
                  <a:cubicBezTo>
                    <a:pt x="19528" y="1299"/>
                    <a:pt x="20391" y="1247"/>
                    <a:pt x="21202" y="1203"/>
                  </a:cubicBezTo>
                  <a:cubicBezTo>
                    <a:pt x="21314" y="1197"/>
                    <a:pt x="21427" y="1194"/>
                    <a:pt x="21541" y="1194"/>
                  </a:cubicBezTo>
                  <a:close/>
                  <a:moveTo>
                    <a:pt x="18306" y="1"/>
                  </a:moveTo>
                  <a:cubicBezTo>
                    <a:pt x="17770" y="1"/>
                    <a:pt x="17235" y="10"/>
                    <a:pt x="16700" y="36"/>
                  </a:cubicBezTo>
                  <a:cubicBezTo>
                    <a:pt x="13025" y="219"/>
                    <a:pt x="9358" y="562"/>
                    <a:pt x="5685" y="773"/>
                  </a:cubicBezTo>
                  <a:cubicBezTo>
                    <a:pt x="4541" y="837"/>
                    <a:pt x="1570" y="2625"/>
                    <a:pt x="1179" y="3653"/>
                  </a:cubicBezTo>
                  <a:cubicBezTo>
                    <a:pt x="364" y="5786"/>
                    <a:pt x="0" y="7985"/>
                    <a:pt x="150" y="10276"/>
                  </a:cubicBezTo>
                  <a:cubicBezTo>
                    <a:pt x="289" y="12413"/>
                    <a:pt x="370" y="14554"/>
                    <a:pt x="457" y="16318"/>
                  </a:cubicBezTo>
                  <a:cubicBezTo>
                    <a:pt x="427" y="17982"/>
                    <a:pt x="713" y="19138"/>
                    <a:pt x="1621" y="20129"/>
                  </a:cubicBezTo>
                  <a:cubicBezTo>
                    <a:pt x="3385" y="22055"/>
                    <a:pt x="5881" y="21546"/>
                    <a:pt x="8040" y="21981"/>
                  </a:cubicBezTo>
                  <a:cubicBezTo>
                    <a:pt x="8887" y="22153"/>
                    <a:pt x="9758" y="22201"/>
                    <a:pt x="10639" y="22201"/>
                  </a:cubicBezTo>
                  <a:cubicBezTo>
                    <a:pt x="11740" y="22201"/>
                    <a:pt x="12856" y="22126"/>
                    <a:pt x="13956" y="22126"/>
                  </a:cubicBezTo>
                  <a:cubicBezTo>
                    <a:pt x="14012" y="22126"/>
                    <a:pt x="14069" y="22126"/>
                    <a:pt x="14126" y="22127"/>
                  </a:cubicBezTo>
                  <a:cubicBezTo>
                    <a:pt x="15093" y="22133"/>
                    <a:pt x="16063" y="22172"/>
                    <a:pt x="17030" y="22172"/>
                  </a:cubicBezTo>
                  <a:cubicBezTo>
                    <a:pt x="17649" y="22172"/>
                    <a:pt x="18266" y="22156"/>
                    <a:pt x="18880" y="22106"/>
                  </a:cubicBezTo>
                  <a:cubicBezTo>
                    <a:pt x="20459" y="21975"/>
                    <a:pt x="22061" y="21885"/>
                    <a:pt x="23631" y="21885"/>
                  </a:cubicBezTo>
                  <a:cubicBezTo>
                    <a:pt x="24069" y="21885"/>
                    <a:pt x="24503" y="21892"/>
                    <a:pt x="24935" y="21907"/>
                  </a:cubicBezTo>
                  <a:cubicBezTo>
                    <a:pt x="25115" y="21913"/>
                    <a:pt x="25294" y="21916"/>
                    <a:pt x="25474" y="21916"/>
                  </a:cubicBezTo>
                  <a:cubicBezTo>
                    <a:pt x="27232" y="21916"/>
                    <a:pt x="28954" y="21638"/>
                    <a:pt x="30705" y="21638"/>
                  </a:cubicBezTo>
                  <a:cubicBezTo>
                    <a:pt x="30749" y="21638"/>
                    <a:pt x="30794" y="21638"/>
                    <a:pt x="30839" y="21639"/>
                  </a:cubicBezTo>
                  <a:cubicBezTo>
                    <a:pt x="32963" y="21655"/>
                    <a:pt x="35090" y="21649"/>
                    <a:pt x="37217" y="21748"/>
                  </a:cubicBezTo>
                  <a:cubicBezTo>
                    <a:pt x="38903" y="21826"/>
                    <a:pt x="40591" y="21889"/>
                    <a:pt x="42278" y="21923"/>
                  </a:cubicBezTo>
                  <a:cubicBezTo>
                    <a:pt x="42691" y="21931"/>
                    <a:pt x="43104" y="21939"/>
                    <a:pt x="43517" y="21939"/>
                  </a:cubicBezTo>
                  <a:cubicBezTo>
                    <a:pt x="44309" y="21939"/>
                    <a:pt x="45101" y="21912"/>
                    <a:pt x="45898" y="21812"/>
                  </a:cubicBezTo>
                  <a:cubicBezTo>
                    <a:pt x="46044" y="21794"/>
                    <a:pt x="46192" y="21786"/>
                    <a:pt x="46341" y="21786"/>
                  </a:cubicBezTo>
                  <a:cubicBezTo>
                    <a:pt x="46982" y="21786"/>
                    <a:pt x="47639" y="21925"/>
                    <a:pt x="48286" y="21925"/>
                  </a:cubicBezTo>
                  <a:cubicBezTo>
                    <a:pt x="48344" y="21925"/>
                    <a:pt x="48402" y="21924"/>
                    <a:pt x="48460" y="21922"/>
                  </a:cubicBezTo>
                  <a:cubicBezTo>
                    <a:pt x="49599" y="21874"/>
                    <a:pt x="50731" y="21646"/>
                    <a:pt x="51871" y="21603"/>
                  </a:cubicBezTo>
                  <a:cubicBezTo>
                    <a:pt x="53268" y="21547"/>
                    <a:pt x="54525" y="21309"/>
                    <a:pt x="55374" y="20036"/>
                  </a:cubicBezTo>
                  <a:cubicBezTo>
                    <a:pt x="57043" y="17530"/>
                    <a:pt x="56563" y="14662"/>
                    <a:pt x="56628" y="11933"/>
                  </a:cubicBezTo>
                  <a:cubicBezTo>
                    <a:pt x="56682" y="9767"/>
                    <a:pt x="56721" y="7580"/>
                    <a:pt x="56518" y="5396"/>
                  </a:cubicBezTo>
                  <a:cubicBezTo>
                    <a:pt x="56383" y="3937"/>
                    <a:pt x="56110" y="2631"/>
                    <a:pt x="54837" y="1859"/>
                  </a:cubicBezTo>
                  <a:cubicBezTo>
                    <a:pt x="52052" y="168"/>
                    <a:pt x="48806" y="785"/>
                    <a:pt x="45785" y="312"/>
                  </a:cubicBezTo>
                  <a:cubicBezTo>
                    <a:pt x="44909" y="174"/>
                    <a:pt x="44019" y="135"/>
                    <a:pt x="43122" y="135"/>
                  </a:cubicBezTo>
                  <a:cubicBezTo>
                    <a:pt x="41965" y="135"/>
                    <a:pt x="40798" y="199"/>
                    <a:pt x="39638" y="199"/>
                  </a:cubicBezTo>
                  <a:cubicBezTo>
                    <a:pt x="39024" y="199"/>
                    <a:pt x="38412" y="181"/>
                    <a:pt x="37805" y="126"/>
                  </a:cubicBezTo>
                  <a:cubicBezTo>
                    <a:pt x="36903" y="44"/>
                    <a:pt x="36004" y="16"/>
                    <a:pt x="35105" y="16"/>
                  </a:cubicBezTo>
                  <a:cubicBezTo>
                    <a:pt x="33325" y="16"/>
                    <a:pt x="31551" y="124"/>
                    <a:pt x="29776" y="126"/>
                  </a:cubicBezTo>
                  <a:cubicBezTo>
                    <a:pt x="29757" y="126"/>
                    <a:pt x="29738" y="126"/>
                    <a:pt x="29719" y="126"/>
                  </a:cubicBezTo>
                  <a:cubicBezTo>
                    <a:pt x="27898" y="126"/>
                    <a:pt x="26079" y="11"/>
                    <a:pt x="24259" y="11"/>
                  </a:cubicBezTo>
                  <a:cubicBezTo>
                    <a:pt x="23870" y="11"/>
                    <a:pt x="23481" y="16"/>
                    <a:pt x="23091" y="29"/>
                  </a:cubicBezTo>
                  <a:cubicBezTo>
                    <a:pt x="22699" y="42"/>
                    <a:pt x="22307" y="47"/>
                    <a:pt x="21914" y="47"/>
                  </a:cubicBezTo>
                  <a:cubicBezTo>
                    <a:pt x="20712" y="47"/>
                    <a:pt x="19508" y="1"/>
                    <a:pt x="183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4538375" y="2221469"/>
              <a:ext cx="1353701" cy="445105"/>
            </a:xfrm>
            <a:custGeom>
              <a:avLst/>
              <a:gdLst/>
              <a:ahLst/>
              <a:cxnLst/>
              <a:rect l="l" t="t" r="r" b="b"/>
              <a:pathLst>
                <a:path w="54148" h="26288" extrusionOk="0">
                  <a:moveTo>
                    <a:pt x="38008" y="0"/>
                  </a:moveTo>
                  <a:cubicBezTo>
                    <a:pt x="37299" y="0"/>
                    <a:pt x="36594" y="32"/>
                    <a:pt x="35896" y="122"/>
                  </a:cubicBezTo>
                  <a:cubicBezTo>
                    <a:pt x="34138" y="347"/>
                    <a:pt x="32390" y="124"/>
                    <a:pt x="30637" y="371"/>
                  </a:cubicBezTo>
                  <a:cubicBezTo>
                    <a:pt x="30374" y="408"/>
                    <a:pt x="30084" y="424"/>
                    <a:pt x="29781" y="424"/>
                  </a:cubicBezTo>
                  <a:cubicBezTo>
                    <a:pt x="29248" y="424"/>
                    <a:pt x="28674" y="373"/>
                    <a:pt x="28133" y="294"/>
                  </a:cubicBezTo>
                  <a:cubicBezTo>
                    <a:pt x="27995" y="274"/>
                    <a:pt x="27855" y="265"/>
                    <a:pt x="27714" y="265"/>
                  </a:cubicBezTo>
                  <a:cubicBezTo>
                    <a:pt x="26827" y="265"/>
                    <a:pt x="25891" y="612"/>
                    <a:pt x="25001" y="612"/>
                  </a:cubicBezTo>
                  <a:cubicBezTo>
                    <a:pt x="24876" y="612"/>
                    <a:pt x="24751" y="605"/>
                    <a:pt x="24628" y="589"/>
                  </a:cubicBezTo>
                  <a:cubicBezTo>
                    <a:pt x="23060" y="389"/>
                    <a:pt x="21475" y="327"/>
                    <a:pt x="19908" y="327"/>
                  </a:cubicBezTo>
                  <a:cubicBezTo>
                    <a:pt x="19068" y="327"/>
                    <a:pt x="18234" y="345"/>
                    <a:pt x="17410" y="369"/>
                  </a:cubicBezTo>
                  <a:cubicBezTo>
                    <a:pt x="13037" y="495"/>
                    <a:pt x="8582" y="139"/>
                    <a:pt x="4289" y="1302"/>
                  </a:cubicBezTo>
                  <a:cubicBezTo>
                    <a:pt x="3127" y="1618"/>
                    <a:pt x="2085" y="2389"/>
                    <a:pt x="1565" y="3634"/>
                  </a:cubicBezTo>
                  <a:cubicBezTo>
                    <a:pt x="791" y="5483"/>
                    <a:pt x="276" y="7371"/>
                    <a:pt x="280" y="9406"/>
                  </a:cubicBezTo>
                  <a:cubicBezTo>
                    <a:pt x="283" y="11281"/>
                    <a:pt x="0" y="13165"/>
                    <a:pt x="102" y="15029"/>
                  </a:cubicBezTo>
                  <a:cubicBezTo>
                    <a:pt x="226" y="17295"/>
                    <a:pt x="671" y="19543"/>
                    <a:pt x="881" y="21805"/>
                  </a:cubicBezTo>
                  <a:cubicBezTo>
                    <a:pt x="1022" y="23315"/>
                    <a:pt x="3176" y="25970"/>
                    <a:pt x="4681" y="26078"/>
                  </a:cubicBezTo>
                  <a:cubicBezTo>
                    <a:pt x="6496" y="26207"/>
                    <a:pt x="8321" y="26287"/>
                    <a:pt x="10142" y="26287"/>
                  </a:cubicBezTo>
                  <a:cubicBezTo>
                    <a:pt x="10563" y="26287"/>
                    <a:pt x="10983" y="26283"/>
                    <a:pt x="11404" y="26274"/>
                  </a:cubicBezTo>
                  <a:cubicBezTo>
                    <a:pt x="14631" y="26205"/>
                    <a:pt x="17853" y="25973"/>
                    <a:pt x="21077" y="25838"/>
                  </a:cubicBezTo>
                  <a:cubicBezTo>
                    <a:pt x="23207" y="25748"/>
                    <a:pt x="25343" y="25780"/>
                    <a:pt x="27468" y="25627"/>
                  </a:cubicBezTo>
                  <a:cubicBezTo>
                    <a:pt x="28072" y="25584"/>
                    <a:pt x="28674" y="25566"/>
                    <a:pt x="29276" y="25566"/>
                  </a:cubicBezTo>
                  <a:cubicBezTo>
                    <a:pt x="31277" y="25566"/>
                    <a:pt x="33271" y="25759"/>
                    <a:pt x="35266" y="25835"/>
                  </a:cubicBezTo>
                  <a:cubicBezTo>
                    <a:pt x="36355" y="25876"/>
                    <a:pt x="37469" y="26058"/>
                    <a:pt x="38557" y="26058"/>
                  </a:cubicBezTo>
                  <a:cubicBezTo>
                    <a:pt x="38772" y="26058"/>
                    <a:pt x="38985" y="26051"/>
                    <a:pt x="39196" y="26034"/>
                  </a:cubicBezTo>
                  <a:cubicBezTo>
                    <a:pt x="39941" y="25976"/>
                    <a:pt x="40687" y="25961"/>
                    <a:pt x="41433" y="25961"/>
                  </a:cubicBezTo>
                  <a:cubicBezTo>
                    <a:pt x="42251" y="25961"/>
                    <a:pt x="43068" y="25979"/>
                    <a:pt x="43884" y="25979"/>
                  </a:cubicBezTo>
                  <a:cubicBezTo>
                    <a:pt x="45236" y="25979"/>
                    <a:pt x="46584" y="25929"/>
                    <a:pt x="47922" y="25663"/>
                  </a:cubicBezTo>
                  <a:cubicBezTo>
                    <a:pt x="48206" y="25731"/>
                    <a:pt x="48476" y="25762"/>
                    <a:pt x="48735" y="25762"/>
                  </a:cubicBezTo>
                  <a:cubicBezTo>
                    <a:pt x="50253" y="25762"/>
                    <a:pt x="51365" y="24693"/>
                    <a:pt x="52438" y="23806"/>
                  </a:cubicBezTo>
                  <a:cubicBezTo>
                    <a:pt x="53846" y="22642"/>
                    <a:pt x="54147" y="20862"/>
                    <a:pt x="53996" y="19078"/>
                  </a:cubicBezTo>
                  <a:cubicBezTo>
                    <a:pt x="53764" y="16343"/>
                    <a:pt x="53907" y="13598"/>
                    <a:pt x="53744" y="10856"/>
                  </a:cubicBezTo>
                  <a:cubicBezTo>
                    <a:pt x="53614" y="8652"/>
                    <a:pt x="53630" y="6425"/>
                    <a:pt x="53382" y="4227"/>
                  </a:cubicBezTo>
                  <a:cubicBezTo>
                    <a:pt x="53137" y="2070"/>
                    <a:pt x="51178" y="459"/>
                    <a:pt x="49420" y="459"/>
                  </a:cubicBezTo>
                  <a:cubicBezTo>
                    <a:pt x="49392" y="459"/>
                    <a:pt x="49364" y="460"/>
                    <a:pt x="49336" y="461"/>
                  </a:cubicBezTo>
                  <a:cubicBezTo>
                    <a:pt x="49077" y="468"/>
                    <a:pt x="48819" y="472"/>
                    <a:pt x="48561" y="472"/>
                  </a:cubicBezTo>
                  <a:cubicBezTo>
                    <a:pt x="46583" y="472"/>
                    <a:pt x="44601" y="270"/>
                    <a:pt x="42621" y="203"/>
                  </a:cubicBezTo>
                  <a:cubicBezTo>
                    <a:pt x="41087" y="151"/>
                    <a:pt x="39538" y="0"/>
                    <a:pt x="38008" y="0"/>
                  </a:cubicBezTo>
                  <a:close/>
                </a:path>
              </a:pathLst>
            </a:custGeom>
            <a:solidFill>
              <a:srgbClr val="A6DFD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dirty="0">
                  <a:solidFill>
                    <a:schemeClr val="dk1"/>
                  </a:solidFill>
                  <a:latin typeface="Permanent Marker"/>
                  <a:ea typeface="Permanent Marker"/>
                  <a:cs typeface="Permanent Marker"/>
                  <a:sym typeface="Permanent Marker"/>
                </a:rPr>
                <a:t>Thursday</a:t>
              </a:r>
              <a:endParaRPr dirty="0"/>
            </a:p>
          </p:txBody>
        </p:sp>
        <p:sp>
          <p:nvSpPr>
            <p:cNvPr id="1196" name="Google Shape;1196;p39"/>
            <p:cNvSpPr/>
            <p:nvPr/>
          </p:nvSpPr>
          <p:spPr>
            <a:xfrm>
              <a:off x="3106650" y="2221469"/>
              <a:ext cx="1340075" cy="466630"/>
            </a:xfrm>
            <a:custGeom>
              <a:avLst/>
              <a:gdLst/>
              <a:ahLst/>
              <a:cxnLst/>
              <a:rect l="l" t="t" r="r" b="b"/>
              <a:pathLst>
                <a:path w="53603" h="26377" extrusionOk="0">
                  <a:moveTo>
                    <a:pt x="40267" y="0"/>
                  </a:moveTo>
                  <a:cubicBezTo>
                    <a:pt x="39279" y="0"/>
                    <a:pt x="38287" y="80"/>
                    <a:pt x="37298" y="124"/>
                  </a:cubicBezTo>
                  <a:cubicBezTo>
                    <a:pt x="35026" y="226"/>
                    <a:pt x="32745" y="302"/>
                    <a:pt x="30480" y="406"/>
                  </a:cubicBezTo>
                  <a:cubicBezTo>
                    <a:pt x="28836" y="481"/>
                    <a:pt x="27145" y="609"/>
                    <a:pt x="25493" y="678"/>
                  </a:cubicBezTo>
                  <a:cubicBezTo>
                    <a:pt x="24758" y="709"/>
                    <a:pt x="24023" y="721"/>
                    <a:pt x="23287" y="721"/>
                  </a:cubicBezTo>
                  <a:cubicBezTo>
                    <a:pt x="20827" y="721"/>
                    <a:pt x="18362" y="589"/>
                    <a:pt x="15901" y="589"/>
                  </a:cubicBezTo>
                  <a:cubicBezTo>
                    <a:pt x="15765" y="589"/>
                    <a:pt x="15628" y="589"/>
                    <a:pt x="15492" y="590"/>
                  </a:cubicBezTo>
                  <a:cubicBezTo>
                    <a:pt x="15294" y="591"/>
                    <a:pt x="15095" y="592"/>
                    <a:pt x="14897" y="592"/>
                  </a:cubicBezTo>
                  <a:cubicBezTo>
                    <a:pt x="14276" y="592"/>
                    <a:pt x="13654" y="587"/>
                    <a:pt x="13032" y="587"/>
                  </a:cubicBezTo>
                  <a:cubicBezTo>
                    <a:pt x="10222" y="587"/>
                    <a:pt x="7416" y="674"/>
                    <a:pt x="4699" y="1635"/>
                  </a:cubicBezTo>
                  <a:cubicBezTo>
                    <a:pt x="2771" y="2318"/>
                    <a:pt x="1471" y="3850"/>
                    <a:pt x="859" y="5578"/>
                  </a:cubicBezTo>
                  <a:cubicBezTo>
                    <a:pt x="0" y="7998"/>
                    <a:pt x="212" y="10674"/>
                    <a:pt x="191" y="13236"/>
                  </a:cubicBezTo>
                  <a:cubicBezTo>
                    <a:pt x="171" y="15698"/>
                    <a:pt x="330" y="18167"/>
                    <a:pt x="766" y="20632"/>
                  </a:cubicBezTo>
                  <a:cubicBezTo>
                    <a:pt x="1131" y="22709"/>
                    <a:pt x="2700" y="24970"/>
                    <a:pt x="4780" y="25692"/>
                  </a:cubicBezTo>
                  <a:cubicBezTo>
                    <a:pt x="5998" y="26114"/>
                    <a:pt x="7247" y="25967"/>
                    <a:pt x="8473" y="26141"/>
                  </a:cubicBezTo>
                  <a:cubicBezTo>
                    <a:pt x="9192" y="26244"/>
                    <a:pt x="9963" y="26376"/>
                    <a:pt x="10694" y="26376"/>
                  </a:cubicBezTo>
                  <a:cubicBezTo>
                    <a:pt x="11137" y="26376"/>
                    <a:pt x="11565" y="26328"/>
                    <a:pt x="11958" y="26194"/>
                  </a:cubicBezTo>
                  <a:cubicBezTo>
                    <a:pt x="12930" y="25863"/>
                    <a:pt x="13918" y="25777"/>
                    <a:pt x="14833" y="25728"/>
                  </a:cubicBezTo>
                  <a:cubicBezTo>
                    <a:pt x="16212" y="25652"/>
                    <a:pt x="17595" y="25597"/>
                    <a:pt x="18981" y="25597"/>
                  </a:cubicBezTo>
                  <a:cubicBezTo>
                    <a:pt x="19952" y="25597"/>
                    <a:pt x="20925" y="25624"/>
                    <a:pt x="21899" y="25690"/>
                  </a:cubicBezTo>
                  <a:cubicBezTo>
                    <a:pt x="22181" y="25709"/>
                    <a:pt x="22464" y="25717"/>
                    <a:pt x="22747" y="25717"/>
                  </a:cubicBezTo>
                  <a:cubicBezTo>
                    <a:pt x="24298" y="25717"/>
                    <a:pt x="25862" y="25478"/>
                    <a:pt x="27417" y="25478"/>
                  </a:cubicBezTo>
                  <a:cubicBezTo>
                    <a:pt x="27536" y="25478"/>
                    <a:pt x="27654" y="25479"/>
                    <a:pt x="27772" y="25482"/>
                  </a:cubicBezTo>
                  <a:cubicBezTo>
                    <a:pt x="31204" y="25569"/>
                    <a:pt x="34632" y="25946"/>
                    <a:pt x="38058" y="25946"/>
                  </a:cubicBezTo>
                  <a:cubicBezTo>
                    <a:pt x="38221" y="25946"/>
                    <a:pt x="38383" y="25945"/>
                    <a:pt x="38545" y="25943"/>
                  </a:cubicBezTo>
                  <a:cubicBezTo>
                    <a:pt x="38636" y="25942"/>
                    <a:pt x="38727" y="25942"/>
                    <a:pt x="38819" y="25942"/>
                  </a:cubicBezTo>
                  <a:cubicBezTo>
                    <a:pt x="40485" y="25942"/>
                    <a:pt x="42150" y="26106"/>
                    <a:pt x="43803" y="26106"/>
                  </a:cubicBezTo>
                  <a:cubicBezTo>
                    <a:pt x="44682" y="26106"/>
                    <a:pt x="45557" y="26059"/>
                    <a:pt x="46428" y="25918"/>
                  </a:cubicBezTo>
                  <a:cubicBezTo>
                    <a:pt x="46598" y="25955"/>
                    <a:pt x="46765" y="25971"/>
                    <a:pt x="46929" y="25971"/>
                  </a:cubicBezTo>
                  <a:cubicBezTo>
                    <a:pt x="47670" y="25971"/>
                    <a:pt x="48352" y="25655"/>
                    <a:pt x="49071" y="25628"/>
                  </a:cubicBezTo>
                  <a:cubicBezTo>
                    <a:pt x="50736" y="25563"/>
                    <a:pt x="51768" y="24401"/>
                    <a:pt x="52510" y="23208"/>
                  </a:cubicBezTo>
                  <a:cubicBezTo>
                    <a:pt x="53283" y="21965"/>
                    <a:pt x="53216" y="20410"/>
                    <a:pt x="53226" y="18908"/>
                  </a:cubicBezTo>
                  <a:cubicBezTo>
                    <a:pt x="53247" y="15636"/>
                    <a:pt x="53602" y="12363"/>
                    <a:pt x="53554" y="9096"/>
                  </a:cubicBezTo>
                  <a:cubicBezTo>
                    <a:pt x="53527" y="7336"/>
                    <a:pt x="53324" y="5544"/>
                    <a:pt x="52173" y="3944"/>
                  </a:cubicBezTo>
                  <a:cubicBezTo>
                    <a:pt x="49706" y="518"/>
                    <a:pt x="45898" y="803"/>
                    <a:pt x="42418" y="172"/>
                  </a:cubicBezTo>
                  <a:cubicBezTo>
                    <a:pt x="41705" y="43"/>
                    <a:pt x="40987" y="0"/>
                    <a:pt x="40267" y="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dirty="0">
                  <a:solidFill>
                    <a:schemeClr val="dk1"/>
                  </a:solidFill>
                  <a:latin typeface="Permanent Marker"/>
                  <a:ea typeface="Permanent Marker"/>
                  <a:cs typeface="Permanent Marker"/>
                  <a:sym typeface="Permanent Marker"/>
                </a:rPr>
                <a:t>wednesday</a:t>
              </a:r>
              <a:endParaRPr dirty="0"/>
            </a:p>
          </p:txBody>
        </p:sp>
        <p:sp>
          <p:nvSpPr>
            <p:cNvPr id="1191" name="Google Shape;1191;p39"/>
            <p:cNvSpPr/>
            <p:nvPr/>
          </p:nvSpPr>
          <p:spPr>
            <a:xfrm>
              <a:off x="4503901" y="2200644"/>
              <a:ext cx="1414000" cy="501531"/>
            </a:xfrm>
            <a:custGeom>
              <a:avLst/>
              <a:gdLst/>
              <a:ahLst/>
              <a:cxnLst/>
              <a:rect l="l" t="t" r="r" b="b"/>
              <a:pathLst>
                <a:path w="56560" h="28865" extrusionOk="0">
                  <a:moveTo>
                    <a:pt x="39387" y="1153"/>
                  </a:moveTo>
                  <a:cubicBezTo>
                    <a:pt x="40917" y="1153"/>
                    <a:pt x="42466" y="1304"/>
                    <a:pt x="44000" y="1356"/>
                  </a:cubicBezTo>
                  <a:cubicBezTo>
                    <a:pt x="45980" y="1423"/>
                    <a:pt x="47962" y="1625"/>
                    <a:pt x="49940" y="1625"/>
                  </a:cubicBezTo>
                  <a:cubicBezTo>
                    <a:pt x="50198" y="1625"/>
                    <a:pt x="50456" y="1621"/>
                    <a:pt x="50715" y="1614"/>
                  </a:cubicBezTo>
                  <a:cubicBezTo>
                    <a:pt x="50743" y="1613"/>
                    <a:pt x="50771" y="1612"/>
                    <a:pt x="50799" y="1612"/>
                  </a:cubicBezTo>
                  <a:cubicBezTo>
                    <a:pt x="52557" y="1612"/>
                    <a:pt x="54516" y="3223"/>
                    <a:pt x="54761" y="5380"/>
                  </a:cubicBezTo>
                  <a:cubicBezTo>
                    <a:pt x="55009" y="7578"/>
                    <a:pt x="54993" y="9805"/>
                    <a:pt x="55123" y="12009"/>
                  </a:cubicBezTo>
                  <a:cubicBezTo>
                    <a:pt x="55286" y="14751"/>
                    <a:pt x="55143" y="17496"/>
                    <a:pt x="55375" y="20231"/>
                  </a:cubicBezTo>
                  <a:cubicBezTo>
                    <a:pt x="55526" y="22015"/>
                    <a:pt x="55225" y="23795"/>
                    <a:pt x="53817" y="24959"/>
                  </a:cubicBezTo>
                  <a:cubicBezTo>
                    <a:pt x="52744" y="25846"/>
                    <a:pt x="51632" y="26915"/>
                    <a:pt x="50114" y="26915"/>
                  </a:cubicBezTo>
                  <a:cubicBezTo>
                    <a:pt x="49855" y="26915"/>
                    <a:pt x="49585" y="26884"/>
                    <a:pt x="49301" y="26816"/>
                  </a:cubicBezTo>
                  <a:cubicBezTo>
                    <a:pt x="47963" y="27082"/>
                    <a:pt x="46615" y="27132"/>
                    <a:pt x="45263" y="27132"/>
                  </a:cubicBezTo>
                  <a:cubicBezTo>
                    <a:pt x="44447" y="27132"/>
                    <a:pt x="43630" y="27114"/>
                    <a:pt x="42812" y="27114"/>
                  </a:cubicBezTo>
                  <a:cubicBezTo>
                    <a:pt x="42066" y="27114"/>
                    <a:pt x="41320" y="27129"/>
                    <a:pt x="40575" y="27187"/>
                  </a:cubicBezTo>
                  <a:cubicBezTo>
                    <a:pt x="40364" y="27204"/>
                    <a:pt x="40151" y="27211"/>
                    <a:pt x="39936" y="27211"/>
                  </a:cubicBezTo>
                  <a:cubicBezTo>
                    <a:pt x="38848" y="27211"/>
                    <a:pt x="37734" y="27029"/>
                    <a:pt x="36645" y="26988"/>
                  </a:cubicBezTo>
                  <a:cubicBezTo>
                    <a:pt x="34650" y="26912"/>
                    <a:pt x="32656" y="26719"/>
                    <a:pt x="30655" y="26719"/>
                  </a:cubicBezTo>
                  <a:cubicBezTo>
                    <a:pt x="30053" y="26719"/>
                    <a:pt x="29451" y="26737"/>
                    <a:pt x="28847" y="26780"/>
                  </a:cubicBezTo>
                  <a:cubicBezTo>
                    <a:pt x="26722" y="26933"/>
                    <a:pt x="24586" y="26901"/>
                    <a:pt x="22456" y="26991"/>
                  </a:cubicBezTo>
                  <a:cubicBezTo>
                    <a:pt x="19232" y="27126"/>
                    <a:pt x="16010" y="27358"/>
                    <a:pt x="12783" y="27427"/>
                  </a:cubicBezTo>
                  <a:cubicBezTo>
                    <a:pt x="12362" y="27436"/>
                    <a:pt x="11942" y="27440"/>
                    <a:pt x="11521" y="27440"/>
                  </a:cubicBezTo>
                  <a:cubicBezTo>
                    <a:pt x="9700" y="27440"/>
                    <a:pt x="7875" y="27360"/>
                    <a:pt x="6060" y="27231"/>
                  </a:cubicBezTo>
                  <a:cubicBezTo>
                    <a:pt x="4555" y="27123"/>
                    <a:pt x="2401" y="24468"/>
                    <a:pt x="2260" y="22958"/>
                  </a:cubicBezTo>
                  <a:cubicBezTo>
                    <a:pt x="2050" y="20696"/>
                    <a:pt x="1605" y="18448"/>
                    <a:pt x="1481" y="16182"/>
                  </a:cubicBezTo>
                  <a:cubicBezTo>
                    <a:pt x="1379" y="14318"/>
                    <a:pt x="1662" y="12434"/>
                    <a:pt x="1659" y="10559"/>
                  </a:cubicBezTo>
                  <a:cubicBezTo>
                    <a:pt x="1655" y="8524"/>
                    <a:pt x="2170" y="6636"/>
                    <a:pt x="2944" y="4787"/>
                  </a:cubicBezTo>
                  <a:cubicBezTo>
                    <a:pt x="3464" y="3542"/>
                    <a:pt x="4506" y="2771"/>
                    <a:pt x="5668" y="2455"/>
                  </a:cubicBezTo>
                  <a:cubicBezTo>
                    <a:pt x="9961" y="1292"/>
                    <a:pt x="14416" y="1648"/>
                    <a:pt x="18789" y="1522"/>
                  </a:cubicBezTo>
                  <a:cubicBezTo>
                    <a:pt x="19613" y="1498"/>
                    <a:pt x="20447" y="1480"/>
                    <a:pt x="21287" y="1480"/>
                  </a:cubicBezTo>
                  <a:cubicBezTo>
                    <a:pt x="22854" y="1480"/>
                    <a:pt x="24439" y="1542"/>
                    <a:pt x="26007" y="1742"/>
                  </a:cubicBezTo>
                  <a:cubicBezTo>
                    <a:pt x="26130" y="1758"/>
                    <a:pt x="26255" y="1765"/>
                    <a:pt x="26380" y="1765"/>
                  </a:cubicBezTo>
                  <a:cubicBezTo>
                    <a:pt x="27270" y="1765"/>
                    <a:pt x="28206" y="1418"/>
                    <a:pt x="29093" y="1418"/>
                  </a:cubicBezTo>
                  <a:cubicBezTo>
                    <a:pt x="29234" y="1418"/>
                    <a:pt x="29374" y="1427"/>
                    <a:pt x="29512" y="1447"/>
                  </a:cubicBezTo>
                  <a:cubicBezTo>
                    <a:pt x="30053" y="1526"/>
                    <a:pt x="30627" y="1577"/>
                    <a:pt x="31160" y="1577"/>
                  </a:cubicBezTo>
                  <a:cubicBezTo>
                    <a:pt x="31463" y="1577"/>
                    <a:pt x="31753" y="1561"/>
                    <a:pt x="32016" y="1524"/>
                  </a:cubicBezTo>
                  <a:cubicBezTo>
                    <a:pt x="33769" y="1277"/>
                    <a:pt x="35517" y="1500"/>
                    <a:pt x="37275" y="1275"/>
                  </a:cubicBezTo>
                  <a:cubicBezTo>
                    <a:pt x="37973" y="1185"/>
                    <a:pt x="38678" y="1153"/>
                    <a:pt x="39387" y="1153"/>
                  </a:cubicBezTo>
                  <a:close/>
                  <a:moveTo>
                    <a:pt x="37253" y="0"/>
                  </a:moveTo>
                  <a:cubicBezTo>
                    <a:pt x="34528" y="0"/>
                    <a:pt x="31802" y="94"/>
                    <a:pt x="29078" y="153"/>
                  </a:cubicBezTo>
                  <a:cubicBezTo>
                    <a:pt x="27792" y="182"/>
                    <a:pt x="26493" y="325"/>
                    <a:pt x="25211" y="325"/>
                  </a:cubicBezTo>
                  <a:cubicBezTo>
                    <a:pt x="24734" y="325"/>
                    <a:pt x="24259" y="306"/>
                    <a:pt x="23787" y="252"/>
                  </a:cubicBezTo>
                  <a:cubicBezTo>
                    <a:pt x="23083" y="172"/>
                    <a:pt x="22384" y="140"/>
                    <a:pt x="21687" y="140"/>
                  </a:cubicBezTo>
                  <a:cubicBezTo>
                    <a:pt x="19727" y="140"/>
                    <a:pt x="17788" y="391"/>
                    <a:pt x="15836" y="520"/>
                  </a:cubicBezTo>
                  <a:cubicBezTo>
                    <a:pt x="14537" y="607"/>
                    <a:pt x="13225" y="805"/>
                    <a:pt x="11934" y="805"/>
                  </a:cubicBezTo>
                  <a:cubicBezTo>
                    <a:pt x="11574" y="805"/>
                    <a:pt x="11216" y="790"/>
                    <a:pt x="10860" y="752"/>
                  </a:cubicBezTo>
                  <a:cubicBezTo>
                    <a:pt x="10307" y="692"/>
                    <a:pt x="9751" y="662"/>
                    <a:pt x="9197" y="662"/>
                  </a:cubicBezTo>
                  <a:cubicBezTo>
                    <a:pt x="8087" y="662"/>
                    <a:pt x="6979" y="782"/>
                    <a:pt x="5893" y="1022"/>
                  </a:cubicBezTo>
                  <a:cubicBezTo>
                    <a:pt x="4060" y="1422"/>
                    <a:pt x="2474" y="2349"/>
                    <a:pt x="1725" y="4080"/>
                  </a:cubicBezTo>
                  <a:cubicBezTo>
                    <a:pt x="905" y="5974"/>
                    <a:pt x="464" y="8023"/>
                    <a:pt x="292" y="10103"/>
                  </a:cubicBezTo>
                  <a:cubicBezTo>
                    <a:pt x="93" y="12508"/>
                    <a:pt x="127" y="14909"/>
                    <a:pt x="172" y="17322"/>
                  </a:cubicBezTo>
                  <a:cubicBezTo>
                    <a:pt x="217" y="19694"/>
                    <a:pt x="0" y="22072"/>
                    <a:pt x="971" y="24320"/>
                  </a:cubicBezTo>
                  <a:cubicBezTo>
                    <a:pt x="1646" y="25889"/>
                    <a:pt x="2613" y="27163"/>
                    <a:pt x="4192" y="28038"/>
                  </a:cubicBezTo>
                  <a:cubicBezTo>
                    <a:pt x="5340" y="28674"/>
                    <a:pt x="6521" y="28824"/>
                    <a:pt x="7710" y="28824"/>
                  </a:cubicBezTo>
                  <a:cubicBezTo>
                    <a:pt x="8773" y="28824"/>
                    <a:pt x="9844" y="28704"/>
                    <a:pt x="10906" y="28704"/>
                  </a:cubicBezTo>
                  <a:cubicBezTo>
                    <a:pt x="11289" y="28704"/>
                    <a:pt x="11670" y="28720"/>
                    <a:pt x="12050" y="28762"/>
                  </a:cubicBezTo>
                  <a:cubicBezTo>
                    <a:pt x="12687" y="28834"/>
                    <a:pt x="13333" y="28865"/>
                    <a:pt x="13981" y="28865"/>
                  </a:cubicBezTo>
                  <a:cubicBezTo>
                    <a:pt x="15309" y="28865"/>
                    <a:pt x="16649" y="28734"/>
                    <a:pt x="17955" y="28547"/>
                  </a:cubicBezTo>
                  <a:cubicBezTo>
                    <a:pt x="19498" y="28326"/>
                    <a:pt x="20987" y="28066"/>
                    <a:pt x="22567" y="28066"/>
                  </a:cubicBezTo>
                  <a:cubicBezTo>
                    <a:pt x="22692" y="28066"/>
                    <a:pt x="22817" y="28067"/>
                    <a:pt x="22943" y="28071"/>
                  </a:cubicBezTo>
                  <a:cubicBezTo>
                    <a:pt x="23202" y="28077"/>
                    <a:pt x="23461" y="28080"/>
                    <a:pt x="23722" y="28080"/>
                  </a:cubicBezTo>
                  <a:cubicBezTo>
                    <a:pt x="25081" y="28080"/>
                    <a:pt x="26461" y="28003"/>
                    <a:pt x="27829" y="28003"/>
                  </a:cubicBezTo>
                  <a:cubicBezTo>
                    <a:pt x="27881" y="28003"/>
                    <a:pt x="27933" y="28003"/>
                    <a:pt x="27985" y="28003"/>
                  </a:cubicBezTo>
                  <a:cubicBezTo>
                    <a:pt x="31125" y="28021"/>
                    <a:pt x="34264" y="28068"/>
                    <a:pt x="37402" y="28143"/>
                  </a:cubicBezTo>
                  <a:cubicBezTo>
                    <a:pt x="39714" y="28198"/>
                    <a:pt x="42029" y="28264"/>
                    <a:pt x="44337" y="28420"/>
                  </a:cubicBezTo>
                  <a:cubicBezTo>
                    <a:pt x="44646" y="28440"/>
                    <a:pt x="44954" y="28450"/>
                    <a:pt x="45260" y="28450"/>
                  </a:cubicBezTo>
                  <a:cubicBezTo>
                    <a:pt x="47394" y="28450"/>
                    <a:pt x="49484" y="27997"/>
                    <a:pt x="51601" y="27831"/>
                  </a:cubicBezTo>
                  <a:cubicBezTo>
                    <a:pt x="53843" y="27654"/>
                    <a:pt x="55575" y="26036"/>
                    <a:pt x="56137" y="23876"/>
                  </a:cubicBezTo>
                  <a:cubicBezTo>
                    <a:pt x="56460" y="22633"/>
                    <a:pt x="56284" y="21401"/>
                    <a:pt x="56377" y="20170"/>
                  </a:cubicBezTo>
                  <a:cubicBezTo>
                    <a:pt x="56528" y="18156"/>
                    <a:pt x="56559" y="16125"/>
                    <a:pt x="56510" y="14105"/>
                  </a:cubicBezTo>
                  <a:cubicBezTo>
                    <a:pt x="56441" y="11365"/>
                    <a:pt x="56248" y="8629"/>
                    <a:pt x="56109" y="5892"/>
                  </a:cubicBezTo>
                  <a:cubicBezTo>
                    <a:pt x="56251" y="4364"/>
                    <a:pt x="54153" y="1163"/>
                    <a:pt x="52780" y="913"/>
                  </a:cubicBezTo>
                  <a:cubicBezTo>
                    <a:pt x="50921" y="574"/>
                    <a:pt x="49036" y="300"/>
                    <a:pt x="47152" y="206"/>
                  </a:cubicBezTo>
                  <a:cubicBezTo>
                    <a:pt x="43960" y="47"/>
                    <a:pt x="40758" y="8"/>
                    <a:pt x="37560" y="1"/>
                  </a:cubicBezTo>
                  <a:cubicBezTo>
                    <a:pt x="37457" y="0"/>
                    <a:pt x="37355" y="0"/>
                    <a:pt x="37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62186" y="3225254"/>
            <a:ext cx="1366591" cy="307777"/>
          </a:xfrm>
          <a:prstGeom prst="rect">
            <a:avLst/>
          </a:prstGeom>
        </p:spPr>
        <p:txBody>
          <a:bodyPr wrap="square">
            <a:spAutoFit/>
          </a:bodyPr>
          <a:lstStyle/>
          <a:p>
            <a:r>
              <a:rPr lang="en-GB" b="1" dirty="0">
                <a:latin typeface="Comfortaa" panose="020B0604020202020204" charset="0"/>
                <a:cs typeface="Amatic SC" panose="020B0604020202020204" charset="-79"/>
              </a:rPr>
              <a:t>Choir</a:t>
            </a:r>
          </a:p>
        </p:txBody>
      </p:sp>
      <p:sp>
        <p:nvSpPr>
          <p:cNvPr id="4" name="Rectangle 3"/>
          <p:cNvSpPr/>
          <p:nvPr/>
        </p:nvSpPr>
        <p:spPr>
          <a:xfrm>
            <a:off x="1045389" y="2357768"/>
            <a:ext cx="1261618" cy="738664"/>
          </a:xfrm>
          <a:prstGeom prst="rect">
            <a:avLst/>
          </a:prstGeom>
        </p:spPr>
        <p:txBody>
          <a:bodyPr wrap="square">
            <a:spAutoFit/>
          </a:bodyPr>
          <a:lstStyle/>
          <a:p>
            <a:r>
              <a:rPr lang="en-GB" b="1" dirty="0">
                <a:latin typeface="Comfortaa" panose="020B0604020202020204" charset="0"/>
                <a:cs typeface="Amatic SC" panose="020B0604020202020204" charset="-79"/>
              </a:rPr>
              <a:t>Books changed</a:t>
            </a:r>
          </a:p>
          <a:p>
            <a:r>
              <a:rPr lang="en-GB" b="1" dirty="0">
                <a:latin typeface="Comfortaa" panose="020B0604020202020204" charset="0"/>
                <a:cs typeface="Amatic SC" panose="020B0604020202020204" charset="-79"/>
              </a:rPr>
              <a:t>PE</a:t>
            </a:r>
          </a:p>
        </p:txBody>
      </p:sp>
      <p:sp>
        <p:nvSpPr>
          <p:cNvPr id="39" name="Rectangle 38"/>
          <p:cNvSpPr/>
          <p:nvPr/>
        </p:nvSpPr>
        <p:spPr>
          <a:xfrm>
            <a:off x="2476334" y="2265988"/>
            <a:ext cx="1366591" cy="523220"/>
          </a:xfrm>
          <a:prstGeom prst="rect">
            <a:avLst/>
          </a:prstGeom>
        </p:spPr>
        <p:txBody>
          <a:bodyPr wrap="square">
            <a:spAutoFit/>
          </a:bodyPr>
          <a:lstStyle/>
          <a:p>
            <a:r>
              <a:rPr lang="en-GB" b="1" dirty="0">
                <a:latin typeface="Comfortaa" panose="020B0604020202020204" charset="0"/>
                <a:cs typeface="Amatic SC" panose="020B0604020202020204" charset="-79"/>
              </a:rPr>
              <a:t>Instruments - flute</a:t>
            </a:r>
          </a:p>
        </p:txBody>
      </p:sp>
      <p:sp>
        <p:nvSpPr>
          <p:cNvPr id="42" name="Rectangle 41"/>
          <p:cNvSpPr/>
          <p:nvPr/>
        </p:nvSpPr>
        <p:spPr>
          <a:xfrm>
            <a:off x="6895234" y="2259106"/>
            <a:ext cx="1366591" cy="738664"/>
          </a:xfrm>
          <a:prstGeom prst="rect">
            <a:avLst/>
          </a:prstGeom>
        </p:spPr>
        <p:txBody>
          <a:bodyPr wrap="square">
            <a:spAutoFit/>
          </a:bodyPr>
          <a:lstStyle/>
          <a:p>
            <a:endParaRPr lang="en-GB" b="1" dirty="0">
              <a:latin typeface="Comfortaa" panose="020B0604020202020204" charset="0"/>
              <a:cs typeface="Amatic SC" panose="020B0604020202020204" charset="-79"/>
            </a:endParaRPr>
          </a:p>
          <a:p>
            <a:r>
              <a:rPr lang="en-GB" b="1" dirty="0">
                <a:latin typeface="Comfortaa" panose="020B0604020202020204" charset="0"/>
                <a:cs typeface="Amatic SC" panose="020B0604020202020204" charset="-79"/>
              </a:rPr>
              <a:t>PE Day</a:t>
            </a:r>
          </a:p>
          <a:p>
            <a:r>
              <a:rPr lang="en-GB" b="1" dirty="0">
                <a:latin typeface="Comfortaa" panose="020B0604020202020204" charset="0"/>
                <a:cs typeface="Amatic SC" panose="020B0604020202020204" charset="-79"/>
              </a:rPr>
              <a:t>Brass </a:t>
            </a:r>
          </a:p>
        </p:txBody>
      </p:sp>
      <p:sp>
        <p:nvSpPr>
          <p:cNvPr id="45" name="Rectangle 44"/>
          <p:cNvSpPr/>
          <p:nvPr/>
        </p:nvSpPr>
        <p:spPr>
          <a:xfrm>
            <a:off x="3922500" y="2295739"/>
            <a:ext cx="1261618" cy="523220"/>
          </a:xfrm>
          <a:prstGeom prst="rect">
            <a:avLst/>
          </a:prstGeom>
        </p:spPr>
        <p:txBody>
          <a:bodyPr wrap="square">
            <a:spAutoFit/>
          </a:bodyPr>
          <a:lstStyle/>
          <a:p>
            <a:r>
              <a:rPr lang="en-GB" b="1" dirty="0">
                <a:latin typeface="Comfortaa" panose="020B0604020202020204" charset="0"/>
                <a:cs typeface="Amatic SC" panose="020B0604020202020204" charset="-79"/>
              </a:rPr>
              <a:t>Wednesday Word</a:t>
            </a:r>
          </a:p>
        </p:txBody>
      </p:sp>
      <p:sp>
        <p:nvSpPr>
          <p:cNvPr id="47" name="Rectangle 46"/>
          <p:cNvSpPr/>
          <p:nvPr/>
        </p:nvSpPr>
        <p:spPr>
          <a:xfrm>
            <a:off x="6877554" y="3266102"/>
            <a:ext cx="1261618" cy="738664"/>
          </a:xfrm>
          <a:prstGeom prst="rect">
            <a:avLst/>
          </a:prstGeom>
        </p:spPr>
        <p:txBody>
          <a:bodyPr wrap="square">
            <a:spAutoFit/>
          </a:bodyPr>
          <a:lstStyle/>
          <a:p>
            <a:r>
              <a:rPr lang="en-GB" b="1" dirty="0">
                <a:latin typeface="Comfortaa" panose="020B0604020202020204" charset="0"/>
                <a:cs typeface="Amatic SC" panose="020B0604020202020204" charset="-79"/>
              </a:rPr>
              <a:t>Check Dojo for updates</a:t>
            </a:r>
          </a:p>
        </p:txBody>
      </p:sp>
      <p:pic>
        <p:nvPicPr>
          <p:cNvPr id="5" name="Picture 4"/>
          <p:cNvPicPr>
            <a:picLocks noChangeAspect="1"/>
          </p:cNvPicPr>
          <p:nvPr/>
        </p:nvPicPr>
        <p:blipFill>
          <a:blip r:embed="rId3"/>
          <a:stretch>
            <a:fillRect/>
          </a:stretch>
        </p:blipFill>
        <p:spPr>
          <a:xfrm>
            <a:off x="8139172" y="238952"/>
            <a:ext cx="845606" cy="878129"/>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13046" y="2195674"/>
            <a:ext cx="1005771" cy="1070428"/>
          </a:xfrm>
          <a:prstGeom prst="rect">
            <a:avLst/>
          </a:prstGeom>
        </p:spPr>
      </p:pic>
      <p:sp>
        <p:nvSpPr>
          <p:cNvPr id="52" name="Google Shape;1240;p41"/>
          <p:cNvSpPr/>
          <p:nvPr/>
        </p:nvSpPr>
        <p:spPr>
          <a:xfrm>
            <a:off x="2884714" y="4160427"/>
            <a:ext cx="5681902" cy="818877"/>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1;p41"/>
          <p:cNvSpPr/>
          <p:nvPr/>
        </p:nvSpPr>
        <p:spPr>
          <a:xfrm>
            <a:off x="4855684" y="4805732"/>
            <a:ext cx="71964" cy="45719"/>
          </a:xfrm>
          <a:custGeom>
            <a:avLst/>
            <a:gdLst/>
            <a:ahLst/>
            <a:cxnLst/>
            <a:rect l="l" t="t" r="r" b="b"/>
            <a:pathLst>
              <a:path w="155" h="83" extrusionOk="0">
                <a:moveTo>
                  <a:pt x="77" y="0"/>
                </a:moveTo>
                <a:cubicBezTo>
                  <a:pt x="52" y="0"/>
                  <a:pt x="27" y="13"/>
                  <a:pt x="1" y="41"/>
                </a:cubicBezTo>
                <a:cubicBezTo>
                  <a:pt x="27" y="68"/>
                  <a:pt x="53" y="82"/>
                  <a:pt x="79" y="82"/>
                </a:cubicBezTo>
                <a:cubicBezTo>
                  <a:pt x="104" y="82"/>
                  <a:pt x="129" y="69"/>
                  <a:pt x="155" y="42"/>
                </a:cubicBezTo>
                <a:cubicBezTo>
                  <a:pt x="129" y="14"/>
                  <a:pt x="103" y="0"/>
                  <a:pt x="77" y="0"/>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3;p41"/>
          <p:cNvSpPr txBox="1">
            <a:spLocks/>
          </p:cNvSpPr>
          <p:nvPr/>
        </p:nvSpPr>
        <p:spPr>
          <a:xfrm>
            <a:off x="3407229" y="4177389"/>
            <a:ext cx="4731943" cy="46763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GB" dirty="0">
                <a:latin typeface="Comfortaa" panose="020B0604020202020204" charset="0"/>
              </a:rPr>
              <a:t>PE will be outside whenever possible so please send jogging bottoms and jumpers for when the weather gets colder.</a:t>
            </a:r>
          </a:p>
        </p:txBody>
      </p:sp>
      <p:sp>
        <p:nvSpPr>
          <p:cNvPr id="7" name="Rectangle 6"/>
          <p:cNvSpPr/>
          <p:nvPr/>
        </p:nvSpPr>
        <p:spPr>
          <a:xfrm>
            <a:off x="16370" y="827876"/>
            <a:ext cx="8326318" cy="307777"/>
          </a:xfrm>
          <a:prstGeom prst="rect">
            <a:avLst/>
          </a:prstGeom>
        </p:spPr>
        <p:txBody>
          <a:bodyPr wrap="none">
            <a:spAutoFit/>
          </a:bodyPr>
          <a:lstStyle/>
          <a:p>
            <a:r>
              <a:rPr lang="en-GB" b="1" dirty="0">
                <a:latin typeface="Comfortaa" panose="020B0604020202020204" charset="0"/>
                <a:cs typeface="Amatic SC" panose="020B0604020202020204" charset="-79"/>
              </a:rPr>
              <a:t>Staggered start time:	  8:40am			Finish time:	3:15pm</a:t>
            </a:r>
          </a:p>
        </p:txBody>
      </p:sp>
      <p:sp>
        <p:nvSpPr>
          <p:cNvPr id="36" name="Rectangle 35">
            <a:extLst>
              <a:ext uri="{FF2B5EF4-FFF2-40B4-BE49-F238E27FC236}">
                <a16:creationId xmlns:a16="http://schemas.microsoft.com/office/drawing/2014/main" id="{B5B43AAA-F353-4134-9028-9B52C247910D}"/>
              </a:ext>
            </a:extLst>
          </p:cNvPr>
          <p:cNvSpPr/>
          <p:nvPr/>
        </p:nvSpPr>
        <p:spPr>
          <a:xfrm>
            <a:off x="4049856" y="3225254"/>
            <a:ext cx="1366591" cy="307777"/>
          </a:xfrm>
          <a:prstGeom prst="rect">
            <a:avLst/>
          </a:prstGeom>
        </p:spPr>
        <p:txBody>
          <a:bodyPr wrap="square">
            <a:spAutoFit/>
          </a:bodyPr>
          <a:lstStyle/>
          <a:p>
            <a:r>
              <a:rPr lang="en-GB" b="1" dirty="0">
                <a:latin typeface="Comfortaa" panose="020B0604020202020204" charset="0"/>
                <a:cs typeface="Amatic SC" panose="020B0604020202020204" charset="-79"/>
              </a:rPr>
              <a:t>Football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1809443" y="179325"/>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400" dirty="0"/>
              <a:t>N</a:t>
            </a:r>
            <a:r>
              <a:rPr lang="en" sz="4400" dirty="0"/>
              <a:t>eed to talk?</a:t>
            </a:r>
            <a:endParaRPr sz="4400" dirty="0"/>
          </a:p>
        </p:txBody>
      </p:sp>
      <p:grpSp>
        <p:nvGrpSpPr>
          <p:cNvPr id="728" name="Google Shape;728;p28"/>
          <p:cNvGrpSpPr/>
          <p:nvPr/>
        </p:nvGrpSpPr>
        <p:grpSpPr>
          <a:xfrm>
            <a:off x="6621024" y="2246437"/>
            <a:ext cx="1819110" cy="2485557"/>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400703" y="1446303"/>
            <a:ext cx="2660044" cy="2631320"/>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655052" y="454508"/>
            <a:ext cx="4063204" cy="5143500"/>
          </a:xfrm>
          <a:prstGeom prst="rect">
            <a:avLst/>
          </a:prstGeom>
        </p:spPr>
      </p:pic>
      <p:sp>
        <p:nvSpPr>
          <p:cNvPr id="727" name="Google Shape;727;p28"/>
          <p:cNvSpPr txBox="1">
            <a:spLocks noGrp="1"/>
          </p:cNvSpPr>
          <p:nvPr>
            <p:ph type="subTitle" idx="1"/>
          </p:nvPr>
        </p:nvSpPr>
        <p:spPr>
          <a:xfrm>
            <a:off x="2207694" y="1155079"/>
            <a:ext cx="4301963"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t>Class Dojo is our main method of communication.</a:t>
            </a:r>
          </a:p>
          <a:p>
            <a:pPr marL="0" lvl="0" indent="0" algn="ctr" rtl="0">
              <a:spcBef>
                <a:spcPts val="0"/>
              </a:spcBef>
              <a:spcAft>
                <a:spcPts val="0"/>
              </a:spcAft>
              <a:buNone/>
            </a:pPr>
            <a:endParaRPr lang="en-GB" sz="1800" dirty="0"/>
          </a:p>
          <a:p>
            <a:pPr marL="0" lvl="0" indent="0" algn="ctr" rtl="0">
              <a:spcBef>
                <a:spcPts val="0"/>
              </a:spcBef>
              <a:spcAft>
                <a:spcPts val="0"/>
              </a:spcAft>
              <a:buNone/>
            </a:pPr>
            <a:r>
              <a:rPr lang="en-GB" sz="1800" dirty="0"/>
              <a:t>You can privately message me (or other teachers connected to our class) at any time.</a:t>
            </a:r>
          </a:p>
          <a:p>
            <a:pPr marL="0" lvl="0" indent="0" algn="ctr" rtl="0">
              <a:spcBef>
                <a:spcPts val="0"/>
              </a:spcBef>
              <a:spcAft>
                <a:spcPts val="0"/>
              </a:spcAft>
              <a:buNone/>
            </a:pPr>
            <a:endParaRPr lang="en-GB" sz="1800" dirty="0"/>
          </a:p>
          <a:p>
            <a:pPr marL="0" lvl="0" indent="0" algn="ctr" rtl="0">
              <a:spcBef>
                <a:spcPts val="0"/>
              </a:spcBef>
              <a:spcAft>
                <a:spcPts val="0"/>
              </a:spcAft>
              <a:buNone/>
            </a:pPr>
            <a:r>
              <a:rPr lang="en-GB" sz="1800" dirty="0"/>
              <a:t>I will always respond as soon as I am able to.</a:t>
            </a:r>
          </a:p>
          <a:p>
            <a:pPr marL="0" lvl="0" indent="0" algn="ctr" rtl="0">
              <a:spcBef>
                <a:spcPts val="0"/>
              </a:spcBef>
              <a:spcAft>
                <a:spcPts val="0"/>
              </a:spcAft>
              <a:buNone/>
            </a:pPr>
            <a:endParaRPr lang="en-GB" sz="1800" dirty="0"/>
          </a:p>
          <a:p>
            <a:pPr marL="0" lvl="0" indent="0" algn="ctr" rtl="0">
              <a:spcBef>
                <a:spcPts val="0"/>
              </a:spcBef>
              <a:spcAft>
                <a:spcPts val="0"/>
              </a:spcAft>
              <a:buNone/>
            </a:pPr>
            <a:r>
              <a:rPr lang="en-GB" sz="1800" dirty="0"/>
              <a:t>Alternatively, I can be contacted by phone outside of lesson times.</a:t>
            </a:r>
          </a:p>
          <a:p>
            <a:pPr marL="0" lvl="0" indent="0" algn="ctr" rtl="0">
              <a:spcBef>
                <a:spcPts val="0"/>
              </a:spcBef>
              <a:spcAft>
                <a:spcPts val="0"/>
              </a:spcAft>
              <a:buNone/>
            </a:pPr>
            <a:endParaRPr lang="en-GB" sz="1800" dirty="0"/>
          </a:p>
          <a:p>
            <a:pPr marL="0" lvl="0" indent="0" algn="ctr" rtl="0">
              <a:spcBef>
                <a:spcPts val="0"/>
              </a:spcBef>
              <a:spcAft>
                <a:spcPts val="0"/>
              </a:spcAft>
              <a:buNone/>
            </a:pP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607" y="225941"/>
            <a:ext cx="2809080" cy="684167"/>
          </a:xfrm>
        </p:spPr>
        <p:txBody>
          <a:bodyPr/>
          <a:lstStyle/>
          <a:p>
            <a:r>
              <a:rPr lang="en-GB" u="sng" dirty="0">
                <a:latin typeface="Calibri" panose="020F0502020204030204" pitchFamily="34" charset="0"/>
                <a:cs typeface="Calibri" panose="020F0502020204030204" pitchFamily="34" charset="0"/>
              </a:rPr>
              <a:t>Key reminders</a:t>
            </a:r>
          </a:p>
        </p:txBody>
      </p:sp>
      <p:sp>
        <p:nvSpPr>
          <p:cNvPr id="3" name="Content Placeholder 2"/>
          <p:cNvSpPr>
            <a:spLocks noGrp="1"/>
          </p:cNvSpPr>
          <p:nvPr>
            <p:ph idx="1"/>
          </p:nvPr>
        </p:nvSpPr>
        <p:spPr>
          <a:xfrm>
            <a:off x="212914" y="846181"/>
            <a:ext cx="7187546" cy="1499467"/>
          </a:xfrm>
        </p:spPr>
        <p:txBody>
          <a:bodyPr>
            <a:noAutofit/>
          </a:bodyPr>
          <a:lstStyle/>
          <a:p>
            <a:pPr marL="0" indent="0">
              <a:buNone/>
            </a:pPr>
            <a:r>
              <a:rPr lang="en-GB" sz="1575" u="sng" dirty="0">
                <a:solidFill>
                  <a:schemeClr val="tx1"/>
                </a:solidFill>
                <a:latin typeface="Calibri" panose="020F0502020204030204" pitchFamily="34" charset="0"/>
                <a:cs typeface="Calibri" panose="020F0502020204030204" pitchFamily="34" charset="0"/>
              </a:rPr>
              <a:t>Mornings</a:t>
            </a:r>
          </a:p>
          <a:p>
            <a:r>
              <a:rPr lang="en-GB" sz="1575" dirty="0">
                <a:solidFill>
                  <a:schemeClr val="tx1"/>
                </a:solidFill>
                <a:latin typeface="Calibri" panose="020F0502020204030204" pitchFamily="34" charset="0"/>
                <a:cs typeface="Calibri" panose="020F0502020204030204" pitchFamily="34" charset="0"/>
              </a:rPr>
              <a:t>Our doors are open for children to enter school from 8.40am to 8.50am. </a:t>
            </a:r>
          </a:p>
          <a:p>
            <a:r>
              <a:rPr lang="en-GB" sz="1575" dirty="0">
                <a:solidFill>
                  <a:schemeClr val="tx1"/>
                </a:solidFill>
                <a:latin typeface="Calibri" panose="020F0502020204030204" pitchFamily="34" charset="0"/>
                <a:cs typeface="Calibri" panose="020F0502020204030204" pitchFamily="34" charset="0"/>
              </a:rPr>
              <a:t>Registers close at 8.55am. After the register has closed, children will be marked as late.</a:t>
            </a:r>
          </a:p>
          <a:p>
            <a:pPr marL="0" indent="0">
              <a:buNone/>
            </a:pPr>
            <a:r>
              <a:rPr lang="en-GB" sz="1575" u="sng" dirty="0">
                <a:solidFill>
                  <a:schemeClr val="tx1"/>
                </a:solidFill>
                <a:latin typeface="Calibri" panose="020F0502020204030204" pitchFamily="34" charset="0"/>
                <a:cs typeface="Calibri" panose="020F0502020204030204" pitchFamily="34" charset="0"/>
              </a:rPr>
              <a:t>Absences</a:t>
            </a:r>
          </a:p>
          <a:p>
            <a:r>
              <a:rPr lang="en-GB" sz="1575" dirty="0">
                <a:solidFill>
                  <a:schemeClr val="tx1"/>
                </a:solidFill>
                <a:latin typeface="Calibri" panose="020F0502020204030204" pitchFamily="34" charset="0"/>
                <a:cs typeface="Calibri" panose="020F0502020204030204" pitchFamily="34" charset="0"/>
              </a:rPr>
              <a:t>If your child is going to be absent for any reason, rather than letting their teacher know on Dojo, </a:t>
            </a:r>
            <a:r>
              <a:rPr lang="en-GB" sz="1575" b="1" dirty="0">
                <a:solidFill>
                  <a:schemeClr val="tx1"/>
                </a:solidFill>
                <a:latin typeface="Calibri" panose="020F0502020204030204" pitchFamily="34" charset="0"/>
                <a:cs typeface="Calibri" panose="020F0502020204030204" pitchFamily="34" charset="0"/>
              </a:rPr>
              <a:t>please contact the school office </a:t>
            </a:r>
            <a:r>
              <a:rPr lang="en-GB" sz="1575" dirty="0">
                <a:solidFill>
                  <a:schemeClr val="tx1"/>
                </a:solidFill>
                <a:latin typeface="Calibri" panose="020F0502020204030204" pitchFamily="34" charset="0"/>
                <a:cs typeface="Calibri" panose="020F0502020204030204" pitchFamily="34" charset="0"/>
              </a:rPr>
              <a:t>and leave a message on our absence line, if no one answers. </a:t>
            </a:r>
          </a:p>
          <a:p>
            <a:r>
              <a:rPr lang="en-GB" sz="1575" dirty="0">
                <a:solidFill>
                  <a:schemeClr val="tx1"/>
                </a:solidFill>
                <a:latin typeface="Calibri" panose="020F0502020204030204" pitchFamily="34" charset="0"/>
                <a:cs typeface="Calibri" panose="020F0502020204030204" pitchFamily="34" charset="0"/>
              </a:rPr>
              <a:t>A reminder that we are now following new statutory guidance regarding requests for leave during term time, such as for holidays or weddings. If you do have such a request, please visit the school office to pick up a request for leave form.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9" y="115117"/>
            <a:ext cx="599006" cy="684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36967364"/>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607" y="225941"/>
            <a:ext cx="2809080" cy="684167"/>
          </a:xfrm>
        </p:spPr>
        <p:txBody>
          <a:bodyPr/>
          <a:lstStyle/>
          <a:p>
            <a:r>
              <a:rPr lang="en-GB" u="sng" dirty="0">
                <a:latin typeface="Calibri" panose="020F0502020204030204" pitchFamily="34" charset="0"/>
                <a:cs typeface="Calibri" panose="020F0502020204030204" pitchFamily="34" charset="0"/>
              </a:rPr>
              <a:t>Key reminders</a:t>
            </a:r>
          </a:p>
        </p:txBody>
      </p:sp>
      <p:sp>
        <p:nvSpPr>
          <p:cNvPr id="3" name="Content Placeholder 2"/>
          <p:cNvSpPr>
            <a:spLocks noGrp="1"/>
          </p:cNvSpPr>
          <p:nvPr>
            <p:ph idx="1"/>
          </p:nvPr>
        </p:nvSpPr>
        <p:spPr>
          <a:xfrm>
            <a:off x="256862" y="952500"/>
            <a:ext cx="7277279" cy="1499467"/>
          </a:xfrm>
        </p:spPr>
        <p:txBody>
          <a:bodyPr>
            <a:noAutofit/>
          </a:bodyPr>
          <a:lstStyle/>
          <a:p>
            <a:pPr marL="0" indent="0">
              <a:buNone/>
            </a:pPr>
            <a:r>
              <a:rPr lang="en-GB" sz="1575" u="sng" dirty="0">
                <a:solidFill>
                  <a:schemeClr val="tx1"/>
                </a:solidFill>
                <a:latin typeface="Calibri" panose="020F0502020204030204" pitchFamily="34" charset="0"/>
                <a:cs typeface="Calibri" panose="020F0502020204030204" pitchFamily="34" charset="0"/>
              </a:rPr>
              <a:t>Uniform</a:t>
            </a:r>
          </a:p>
          <a:p>
            <a:r>
              <a:rPr lang="en-GB" sz="1575" dirty="0">
                <a:solidFill>
                  <a:schemeClr val="tx1"/>
                </a:solidFill>
                <a:latin typeface="Calibri" panose="020F0502020204030204" pitchFamily="34" charset="0"/>
                <a:cs typeface="Calibri" panose="020F0502020204030204" pitchFamily="34" charset="0"/>
              </a:rPr>
              <a:t>Please label all items of uniform and PE kits with permanent pen/ stamps/ labels.</a:t>
            </a:r>
          </a:p>
          <a:p>
            <a:r>
              <a:rPr lang="en-GB" sz="1575" dirty="0">
                <a:solidFill>
                  <a:schemeClr val="tx1"/>
                </a:solidFill>
                <a:latin typeface="Calibri" panose="020F0502020204030204" pitchFamily="34" charset="0"/>
                <a:cs typeface="Calibri" panose="020F0502020204030204" pitchFamily="34" charset="0"/>
              </a:rPr>
              <a:t>We have lots of spare uniform in school that is good quality. Items can be requested from Mrs Bond or Mrs Brooks.</a:t>
            </a:r>
          </a:p>
          <a:p>
            <a:r>
              <a:rPr lang="en-GB" sz="1575" dirty="0">
                <a:solidFill>
                  <a:schemeClr val="tx1"/>
                </a:solidFill>
                <a:latin typeface="Calibri" panose="020F0502020204030204" pitchFamily="34" charset="0"/>
                <a:cs typeface="Calibri" panose="020F0502020204030204" pitchFamily="34" charset="0"/>
              </a:rPr>
              <a:t>Stud earrings may be worn but either plain silver, gold or diamante (not different colours). Watches are permitted but not smart watches.</a:t>
            </a:r>
            <a:endParaRPr lang="en-GB" sz="225" u="sng" dirty="0">
              <a:solidFill>
                <a:schemeClr val="tx1"/>
              </a:solidFill>
              <a:latin typeface="Calibri" panose="020F0502020204030204" pitchFamily="34" charset="0"/>
              <a:cs typeface="Calibri" panose="020F0502020204030204" pitchFamily="34" charset="0"/>
            </a:endParaRPr>
          </a:p>
          <a:p>
            <a:pPr marL="0" indent="0">
              <a:buNone/>
            </a:pPr>
            <a:r>
              <a:rPr lang="en-GB" sz="1575" u="sng" dirty="0">
                <a:solidFill>
                  <a:schemeClr val="tx1"/>
                </a:solidFill>
                <a:latin typeface="Calibri" panose="020F0502020204030204" pitchFamily="34" charset="0"/>
                <a:cs typeface="Calibri" panose="020F0502020204030204" pitchFamily="34" charset="0"/>
              </a:rPr>
              <a:t>PE</a:t>
            </a:r>
          </a:p>
          <a:p>
            <a:r>
              <a:rPr lang="en-GB" sz="1575" dirty="0">
                <a:solidFill>
                  <a:schemeClr val="tx1"/>
                </a:solidFill>
                <a:latin typeface="Calibri" panose="020F0502020204030204" pitchFamily="34" charset="0"/>
                <a:cs typeface="Calibri" panose="020F0502020204030204" pitchFamily="34" charset="0"/>
              </a:rPr>
              <a:t>PE kits should stay in school for the half term and then taken home for washing.</a:t>
            </a:r>
          </a:p>
          <a:p>
            <a:r>
              <a:rPr lang="en-GB" sz="1575" dirty="0">
                <a:solidFill>
                  <a:schemeClr val="tx1"/>
                </a:solidFill>
                <a:latin typeface="Calibri" panose="020F0502020204030204" pitchFamily="34" charset="0"/>
                <a:cs typeface="Calibri" panose="020F0502020204030204" pitchFamily="34" charset="0"/>
              </a:rPr>
              <a:t>No jewellery should be worn on PE days. Staff are not allowed to remove earrings. When removed by children, earrings often get lost.</a:t>
            </a:r>
          </a:p>
          <a:p>
            <a:r>
              <a:rPr lang="en-GB" sz="1575" dirty="0">
                <a:solidFill>
                  <a:schemeClr val="tx1"/>
                </a:solidFill>
                <a:latin typeface="Calibri" panose="020F0502020204030204" pitchFamily="34" charset="0"/>
                <a:cs typeface="Calibri" panose="020F0502020204030204" pitchFamily="34" charset="0"/>
              </a:rPr>
              <a:t>PE is part of the National Curriculum so all children are expected to take part unless there is a medical reason why not – this should be shared with the class teacher prior to the lesson.</a:t>
            </a:r>
            <a:endParaRPr lang="en-GB" sz="1575" dirty="0">
              <a:solidFill>
                <a:schemeClr val="tx1"/>
              </a:solidFill>
              <a:latin typeface="CCW Precursive 6" panose="03050602040000000000" pitchFamily="66" charset="0"/>
              <a:cs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9" y="115117"/>
            <a:ext cx="599006" cy="684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97141084"/>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1719775" y="943575"/>
            <a:ext cx="5753100" cy="2567700"/>
          </a:xfrm>
          <a:prstGeom prst="roundRect">
            <a:avLst>
              <a:gd name="adj" fmla="val 13942"/>
            </a:avLst>
          </a:pr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Dr Seuss</a:t>
            </a:r>
            <a:endParaRPr dirty="0"/>
          </a:p>
        </p:txBody>
      </p:sp>
      <p:sp>
        <p:nvSpPr>
          <p:cNvPr id="711" name="Google Shape;711;p27"/>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Don’t Give up.</a:t>
            </a:r>
          </a:p>
          <a:p>
            <a:pPr marL="0" lvl="0" indent="0" algn="ctr" rtl="0">
              <a:spcBef>
                <a:spcPts val="0"/>
              </a:spcBef>
              <a:spcAft>
                <a:spcPts val="0"/>
              </a:spcAft>
              <a:buNone/>
            </a:pPr>
            <a:r>
              <a:rPr lang="en" dirty="0"/>
              <a:t>I believe in you all.</a:t>
            </a:r>
          </a:p>
          <a:p>
            <a:pPr marL="0" lvl="0" indent="0" algn="ctr" rtl="0">
              <a:spcBef>
                <a:spcPts val="0"/>
              </a:spcBef>
              <a:spcAft>
                <a:spcPts val="0"/>
              </a:spcAft>
              <a:buNone/>
            </a:pPr>
            <a:r>
              <a:rPr lang="en" dirty="0"/>
              <a:t>A Person’s a Person</a:t>
            </a:r>
          </a:p>
          <a:p>
            <a:pPr marL="0" lvl="0" indent="0" algn="ctr" rtl="0">
              <a:spcBef>
                <a:spcPts val="0"/>
              </a:spcBef>
              <a:spcAft>
                <a:spcPts val="0"/>
              </a:spcAft>
              <a:buNone/>
            </a:pPr>
            <a:r>
              <a:rPr lang="en" dirty="0"/>
              <a:t>No Matter how small.</a:t>
            </a:r>
            <a:endParaRPr dirty="0"/>
          </a:p>
        </p:txBody>
      </p:sp>
      <p:sp>
        <p:nvSpPr>
          <p:cNvPr id="712" name="Google Shape;712;p27"/>
          <p:cNvSpPr/>
          <p:nvPr/>
        </p:nvSpPr>
        <p:spPr>
          <a:xfrm>
            <a:off x="3433113" y="3797975"/>
            <a:ext cx="2326437" cy="792596"/>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31160" y="-725757"/>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469390" y="245003"/>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607" y="225941"/>
            <a:ext cx="2809080" cy="684167"/>
          </a:xfrm>
        </p:spPr>
        <p:txBody>
          <a:bodyPr/>
          <a:lstStyle/>
          <a:p>
            <a:r>
              <a:rPr lang="en-GB" u="sng" dirty="0">
                <a:latin typeface="Calibri" panose="020F0502020204030204" pitchFamily="34" charset="0"/>
                <a:cs typeface="Calibri" panose="020F0502020204030204" pitchFamily="34" charset="0"/>
              </a:rPr>
              <a:t>Key reminders</a:t>
            </a:r>
          </a:p>
        </p:txBody>
      </p:sp>
      <p:sp>
        <p:nvSpPr>
          <p:cNvPr id="3" name="Content Placeholder 2"/>
          <p:cNvSpPr>
            <a:spLocks noGrp="1"/>
          </p:cNvSpPr>
          <p:nvPr>
            <p:ph idx="1"/>
          </p:nvPr>
        </p:nvSpPr>
        <p:spPr>
          <a:xfrm>
            <a:off x="256862" y="952500"/>
            <a:ext cx="7277279" cy="1499467"/>
          </a:xfrm>
        </p:spPr>
        <p:txBody>
          <a:bodyPr>
            <a:noAutofit/>
          </a:bodyPr>
          <a:lstStyle/>
          <a:p>
            <a:pPr marL="0" indent="0">
              <a:buNone/>
            </a:pPr>
            <a:r>
              <a:rPr lang="en-GB" sz="1575" u="sng" dirty="0">
                <a:solidFill>
                  <a:schemeClr val="tx1"/>
                </a:solidFill>
                <a:latin typeface="Calibri" panose="020F0502020204030204" pitchFamily="34" charset="0"/>
                <a:cs typeface="Calibri" panose="020F0502020204030204" pitchFamily="34" charset="0"/>
              </a:rPr>
              <a:t>Medication</a:t>
            </a:r>
          </a:p>
          <a:p>
            <a:r>
              <a:rPr lang="en-GB" sz="1575" dirty="0">
                <a:solidFill>
                  <a:schemeClr val="tx1"/>
                </a:solidFill>
                <a:latin typeface="Calibri" panose="020F0502020204030204" pitchFamily="34" charset="0"/>
                <a:cs typeface="Calibri" panose="020F0502020204030204" pitchFamily="34" charset="0"/>
              </a:rPr>
              <a:t>Where possible, medication should be taken at home but if your child needs to take medication whilst in school, please bring it to the office and complete a form, giving permission for staff to administer it.</a:t>
            </a:r>
          </a:p>
          <a:p>
            <a:r>
              <a:rPr lang="en-GB" sz="1575" dirty="0">
                <a:solidFill>
                  <a:schemeClr val="tx1"/>
                </a:solidFill>
                <a:latin typeface="Calibri" panose="020F0502020204030204" pitchFamily="34" charset="0"/>
                <a:cs typeface="Calibri" panose="020F0502020204030204" pitchFamily="34" charset="0"/>
              </a:rPr>
              <a:t>Asthma – children with asthma should have an inhaler that is kept in school, along with an asthma care plan.</a:t>
            </a:r>
          </a:p>
          <a:p>
            <a:r>
              <a:rPr lang="en-GB" sz="1575" dirty="0">
                <a:solidFill>
                  <a:schemeClr val="tx1"/>
                </a:solidFill>
                <a:latin typeface="Calibri" panose="020F0502020204030204" pitchFamily="34" charset="0"/>
                <a:cs typeface="Calibri" panose="020F0502020204030204" pitchFamily="34" charset="0"/>
              </a:rPr>
              <a:t>Health care plans should be completed for all children with a medical need. If you have any queries about medical needs, pleases contact Mrs Brooks.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9" y="115117"/>
            <a:ext cx="599006" cy="684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95701352"/>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457200" y="1539999"/>
            <a:ext cx="3908439" cy="2757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Class Teacher – Mrs Morris and M</a:t>
            </a:r>
            <a:r>
              <a:rPr lang="en-GB" sz="1600" dirty="0" err="1"/>
              <a:t>rs</a:t>
            </a:r>
            <a:r>
              <a:rPr lang="en-GB" sz="1600" dirty="0"/>
              <a:t> Brooks</a:t>
            </a:r>
            <a:endParaRPr lang="en" sz="1600" dirty="0"/>
          </a:p>
          <a:p>
            <a:pPr marL="0" lvl="0" indent="0" algn="l" rtl="0">
              <a:spcBef>
                <a:spcPts val="0"/>
              </a:spcBef>
              <a:spcAft>
                <a:spcPts val="0"/>
              </a:spcAft>
              <a:buNone/>
            </a:pPr>
            <a:endParaRPr lang="en" sz="1600" dirty="0"/>
          </a:p>
          <a:p>
            <a:pPr marL="0" lvl="0" indent="0" algn="l" rtl="0">
              <a:spcBef>
                <a:spcPts val="0"/>
              </a:spcBef>
              <a:spcAft>
                <a:spcPts val="0"/>
              </a:spcAft>
              <a:buNone/>
            </a:pPr>
            <a:r>
              <a:rPr lang="en" sz="1600" dirty="0"/>
              <a:t>Teaching assistant – M</a:t>
            </a:r>
            <a:r>
              <a:rPr lang="en-GB" sz="1600" dirty="0" err="1"/>
              <a:t>rs</a:t>
            </a:r>
            <a:r>
              <a:rPr lang="en-GB" sz="1600" dirty="0"/>
              <a:t> Campbell and Miss Palmer</a:t>
            </a:r>
          </a:p>
          <a:p>
            <a:pPr marL="0" lvl="0" indent="0" algn="l" rtl="0">
              <a:spcBef>
                <a:spcPts val="0"/>
              </a:spcBef>
              <a:spcAft>
                <a:spcPts val="0"/>
              </a:spcAft>
              <a:buNone/>
            </a:pPr>
            <a:endParaRPr lang="en-GB" sz="1600" dirty="0"/>
          </a:p>
          <a:p>
            <a:pPr marL="0" lvl="0" indent="0"/>
            <a:r>
              <a:rPr lang="en-GB" sz="1600" dirty="0"/>
              <a:t>Learning Mentor – Mrs Bond</a:t>
            </a:r>
          </a:p>
          <a:p>
            <a:pPr marL="0" lvl="0" indent="0" algn="l" rtl="0">
              <a:spcBef>
                <a:spcPts val="0"/>
              </a:spcBef>
              <a:spcAft>
                <a:spcPts val="0"/>
              </a:spcAft>
              <a:buNone/>
            </a:pPr>
            <a:endParaRPr lang="en-GB" sz="1600" dirty="0"/>
          </a:p>
          <a:p>
            <a:pPr marL="0" lvl="0" indent="0" algn="l" rtl="0">
              <a:spcBef>
                <a:spcPts val="0"/>
              </a:spcBef>
              <a:spcAft>
                <a:spcPts val="0"/>
              </a:spcAft>
              <a:buNone/>
            </a:pPr>
            <a:endParaRPr sz="1600" dirty="0"/>
          </a:p>
        </p:txBody>
      </p:sp>
      <p:grpSp>
        <p:nvGrpSpPr>
          <p:cNvPr id="631" name="Google Shape;631;p26"/>
          <p:cNvGrpSpPr/>
          <p:nvPr/>
        </p:nvGrpSpPr>
        <p:grpSpPr>
          <a:xfrm>
            <a:off x="5528614" y="1329529"/>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120276" y="596629"/>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Teaching and Support Staff</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0844" y="700216"/>
            <a:ext cx="4482311" cy="732900"/>
          </a:xfrm>
        </p:spPr>
        <p:txBody>
          <a:bodyPr/>
          <a:lstStyle/>
          <a:p>
            <a:r>
              <a:rPr lang="en-GB" dirty="0"/>
              <a:t>Treat others as you would like to be treated</a:t>
            </a:r>
          </a:p>
        </p:txBody>
      </p:sp>
      <p:sp>
        <p:nvSpPr>
          <p:cNvPr id="3" name="Subtitle 2"/>
          <p:cNvSpPr>
            <a:spLocks noGrp="1"/>
          </p:cNvSpPr>
          <p:nvPr>
            <p:ph type="subTitle" idx="1"/>
          </p:nvPr>
        </p:nvSpPr>
        <p:spPr>
          <a:xfrm>
            <a:off x="570980" y="1642131"/>
            <a:ext cx="6934200" cy="3341914"/>
          </a:xfrm>
        </p:spPr>
        <p:txBody>
          <a:bodyPr/>
          <a:lstStyle/>
          <a:p>
            <a:r>
              <a:rPr lang="en-GB" sz="1800" dirty="0"/>
              <a:t>As ever, this year we will be giving your children the opportunity to grow as young people and encourage them to develop a closer relationship with God in an atmosphere of mutual love and respect.  We seek to live out the values of Jesus Christ daily, promoting them by our words and deeds. </a:t>
            </a:r>
          </a:p>
          <a:p>
            <a:r>
              <a:rPr lang="en-GB" sz="1800" dirty="0"/>
              <a:t>Jesus told us to “Treat others as you would like to be treated.” As our school motto, this reminds us every day to go the extra mile for the children within our care. </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1067" y="0"/>
            <a:ext cx="1619048" cy="2133333"/>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0" y="3495881"/>
            <a:ext cx="1266667" cy="1647619"/>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7692770" y="2133333"/>
            <a:ext cx="1333333" cy="1723810"/>
          </a:xfrm>
          <a:prstGeom prst="rect">
            <a:avLst/>
          </a:prstGeom>
        </p:spPr>
      </p:pic>
    </p:spTree>
    <p:extLst>
      <p:ext uri="{BB962C8B-B14F-4D97-AF65-F5344CB8AC3E}">
        <p14:creationId xmlns:p14="http://schemas.microsoft.com/office/powerpoint/2010/main" val="134128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4A4D-9C9A-44A8-BA7B-50B94EA01F5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DF02481-CF98-424C-87F0-D987DE31BCD8}"/>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0C52BA03-F6EE-423C-A182-FC62AF7DA653}"/>
              </a:ext>
            </a:extLst>
          </p:cNvPr>
          <p:cNvPicPr>
            <a:picLocks noChangeAspect="1"/>
          </p:cNvPicPr>
          <p:nvPr/>
        </p:nvPicPr>
        <p:blipFill>
          <a:blip r:embed="rId2"/>
          <a:stretch>
            <a:fillRect/>
          </a:stretch>
        </p:blipFill>
        <p:spPr>
          <a:xfrm>
            <a:off x="0" y="11808"/>
            <a:ext cx="9144000" cy="5119884"/>
          </a:xfrm>
          <a:prstGeom prst="rect">
            <a:avLst/>
          </a:prstGeom>
        </p:spPr>
      </p:pic>
    </p:spTree>
    <p:extLst>
      <p:ext uri="{BB962C8B-B14F-4D97-AF65-F5344CB8AC3E}">
        <p14:creationId xmlns:p14="http://schemas.microsoft.com/office/powerpoint/2010/main" val="236393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354" y="333766"/>
            <a:ext cx="4775824" cy="732900"/>
          </a:xfrm>
        </p:spPr>
        <p:txBody>
          <a:bodyPr/>
          <a:lstStyle/>
          <a:p>
            <a:r>
              <a:rPr lang="en-GB" dirty="0"/>
              <a:t>Treat others as you would like to be treated</a:t>
            </a:r>
          </a:p>
        </p:txBody>
      </p:sp>
      <p:sp>
        <p:nvSpPr>
          <p:cNvPr id="3" name="Subtitle 2"/>
          <p:cNvSpPr>
            <a:spLocks noGrp="1"/>
          </p:cNvSpPr>
          <p:nvPr>
            <p:ph type="subTitle" idx="1"/>
          </p:nvPr>
        </p:nvSpPr>
        <p:spPr>
          <a:xfrm>
            <a:off x="429753" y="1246472"/>
            <a:ext cx="6934200" cy="1773721"/>
          </a:xfrm>
        </p:spPr>
        <p:txBody>
          <a:bodyPr/>
          <a:lstStyle/>
          <a:p>
            <a:r>
              <a:rPr lang="en-GB" sz="1800" dirty="0"/>
              <a:t>It is our school motto that underpins our behaviour policy in school.</a:t>
            </a:r>
          </a:p>
          <a:p>
            <a:endParaRPr lang="en-GB" sz="1800" dirty="0"/>
          </a:p>
          <a:p>
            <a:r>
              <a:rPr lang="en-GB" sz="1800" dirty="0">
                <a:solidFill>
                  <a:schemeClr val="tx1"/>
                </a:solidFill>
              </a:rPr>
              <a:t>In Year 6, the children have come up with some rules for our classroom to ensure that we are happy, safe and able to learn.</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1067" y="0"/>
            <a:ext cx="1619048" cy="2133333"/>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7563438" y="-12155"/>
            <a:ext cx="1676190" cy="2523809"/>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0" y="3495881"/>
            <a:ext cx="1266667" cy="1647619"/>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7968343" y="3495881"/>
            <a:ext cx="1333333" cy="1723810"/>
          </a:xfrm>
          <a:prstGeom prst="rect">
            <a:avLst/>
          </a:prstGeom>
        </p:spPr>
      </p:pic>
    </p:spTree>
    <p:extLst>
      <p:ext uri="{BB962C8B-B14F-4D97-AF65-F5344CB8AC3E}">
        <p14:creationId xmlns:p14="http://schemas.microsoft.com/office/powerpoint/2010/main" val="215681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626" y="361627"/>
            <a:ext cx="5126400" cy="732900"/>
          </a:xfrm>
        </p:spPr>
        <p:txBody>
          <a:bodyPr/>
          <a:lstStyle/>
          <a:p>
            <a:r>
              <a:rPr lang="en-GB" sz="3600" dirty="0"/>
              <a:t>Prayer and liturgy</a:t>
            </a:r>
          </a:p>
        </p:txBody>
      </p:sp>
      <p:pic>
        <p:nvPicPr>
          <p:cNvPr id="4" name="Picture 3"/>
          <p:cNvPicPr>
            <a:picLocks noChangeAspect="1"/>
          </p:cNvPicPr>
          <p:nvPr/>
        </p:nvPicPr>
        <p:blipFill>
          <a:blip r:embed="rId3">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3312541" y="1554614"/>
            <a:ext cx="2518917" cy="2434953"/>
          </a:xfrm>
          <a:prstGeom prst="rect">
            <a:avLst/>
          </a:prstGeom>
          <a:ln w="57150">
            <a:solidFill>
              <a:schemeClr val="tx1"/>
            </a:solidFill>
          </a:ln>
        </p:spPr>
      </p:pic>
    </p:spTree>
    <p:extLst>
      <p:ext uri="{BB962C8B-B14F-4D97-AF65-F5344CB8AC3E}">
        <p14:creationId xmlns:p14="http://schemas.microsoft.com/office/powerpoint/2010/main" val="294187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1146625" y="2025923"/>
            <a:ext cx="1901098" cy="2324526"/>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31"/>
          <p:cNvGrpSpPr/>
          <p:nvPr/>
        </p:nvGrpSpPr>
        <p:grpSpPr>
          <a:xfrm>
            <a:off x="3621450" y="2025923"/>
            <a:ext cx="1901098" cy="2324526"/>
            <a:chOff x="3621450" y="2025923"/>
            <a:chExt cx="1901098" cy="2324526"/>
          </a:xfrm>
        </p:grpSpPr>
        <p:sp>
          <p:nvSpPr>
            <p:cNvPr id="870" name="Google Shape;870;p31"/>
            <p:cNvSpPr/>
            <p:nvPr/>
          </p:nvSpPr>
          <p:spPr>
            <a:xfrm>
              <a:off x="3621450"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693451"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31"/>
          <p:cNvGrpSpPr/>
          <p:nvPr/>
        </p:nvGrpSpPr>
        <p:grpSpPr>
          <a:xfrm>
            <a:off x="6096275" y="2025923"/>
            <a:ext cx="1901098" cy="2324526"/>
            <a:chOff x="6096275" y="2025923"/>
            <a:chExt cx="1901098" cy="2324526"/>
          </a:xfrm>
        </p:grpSpPr>
        <p:sp>
          <p:nvSpPr>
            <p:cNvPr id="873"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31"/>
          <p:cNvSpPr txBox="1">
            <a:spLocks noGrp="1"/>
          </p:cNvSpPr>
          <p:nvPr>
            <p:ph type="subTitle" idx="1"/>
          </p:nvPr>
        </p:nvSpPr>
        <p:spPr>
          <a:xfrm>
            <a:off x="1248925" y="2704897"/>
            <a:ext cx="1696500" cy="792600"/>
          </a:xfrm>
          <a:prstGeom prst="rect">
            <a:avLst/>
          </a:prstGeom>
        </p:spPr>
        <p:txBody>
          <a:bodyPr spcFirstLastPara="1" wrap="square" lIns="91425" tIns="91425" rIns="91425" bIns="91425" anchor="t" anchorCtr="0">
            <a:noAutofit/>
          </a:bodyPr>
          <a:lstStyle/>
          <a:p>
            <a:pPr marL="0" lvl="0" indent="0"/>
            <a:r>
              <a:rPr lang="en-GB" sz="1600" dirty="0"/>
              <a:t>Blessed are the meek for they shall inherit the earth.</a:t>
            </a:r>
            <a:endParaRPr sz="1600" dirty="0"/>
          </a:p>
        </p:txBody>
      </p:sp>
      <p:sp>
        <p:nvSpPr>
          <p:cNvPr id="876" name="Google Shape;876;p31"/>
          <p:cNvSpPr txBox="1">
            <a:spLocks noGrp="1"/>
          </p:cNvSpPr>
          <p:nvPr>
            <p:ph type="subTitle" idx="2"/>
          </p:nvPr>
        </p:nvSpPr>
        <p:spPr>
          <a:xfrm>
            <a:off x="3693451" y="2699254"/>
            <a:ext cx="1696500" cy="792600"/>
          </a:xfrm>
          <a:prstGeom prst="rect">
            <a:avLst/>
          </a:prstGeom>
        </p:spPr>
        <p:txBody>
          <a:bodyPr spcFirstLastPara="1" wrap="square" lIns="91425" tIns="91425" rIns="91425" bIns="91425" anchor="t" anchorCtr="0">
            <a:noAutofit/>
          </a:bodyPr>
          <a:lstStyle/>
          <a:p>
            <a:r>
              <a:rPr lang="en-GB" sz="1600" dirty="0"/>
              <a:t>Gentleness</a:t>
            </a:r>
          </a:p>
          <a:p>
            <a:endParaRPr lang="en-GB" sz="1600" dirty="0"/>
          </a:p>
          <a:p>
            <a:r>
              <a:rPr lang="en-GB" sz="1600" dirty="0"/>
              <a:t>Humility</a:t>
            </a:r>
          </a:p>
          <a:p>
            <a:endParaRPr lang="en-GB" sz="1600" dirty="0"/>
          </a:p>
          <a:p>
            <a:r>
              <a:rPr lang="en-GB" sz="1600" dirty="0"/>
              <a:t>Selflessness</a:t>
            </a:r>
          </a:p>
          <a:p>
            <a:br>
              <a:rPr lang="en-GB" sz="1600" dirty="0"/>
            </a:br>
            <a:endParaRPr sz="1600" dirty="0"/>
          </a:p>
        </p:txBody>
      </p:sp>
      <p:sp>
        <p:nvSpPr>
          <p:cNvPr id="877" name="Google Shape;877;p31"/>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t>How can we care for God’s Earth?</a:t>
            </a:r>
            <a:endParaRPr sz="1600" dirty="0"/>
          </a:p>
        </p:txBody>
      </p:sp>
      <p:sp>
        <p:nvSpPr>
          <p:cNvPr id="878" name="Google Shape;878;p31"/>
          <p:cNvSpPr txBox="1">
            <a:spLocks noGrp="1"/>
          </p:cNvSpPr>
          <p:nvPr>
            <p:ph type="ctrTitle" idx="6"/>
          </p:nvPr>
        </p:nvSpPr>
        <p:spPr>
          <a:xfrm>
            <a:off x="1831703" y="879588"/>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Gospel values and scripture at the heart of learning</a:t>
            </a:r>
            <a:br>
              <a:rPr lang="en-GB" dirty="0"/>
            </a:br>
            <a:r>
              <a:rPr lang="en-GB" dirty="0"/>
              <a:t>Autumn 1</a:t>
            </a:r>
            <a:endParaRPr dirty="0"/>
          </a:p>
        </p:txBody>
      </p:sp>
      <p:sp>
        <p:nvSpPr>
          <p:cNvPr id="879" name="Google Shape;879;p31"/>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beatitude</a:t>
            </a:r>
            <a:endParaRPr dirty="0"/>
          </a:p>
        </p:txBody>
      </p:sp>
      <p:sp>
        <p:nvSpPr>
          <p:cNvPr id="880" name="Google Shape;880;p31"/>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G</a:t>
            </a:r>
            <a:r>
              <a:rPr lang="en" dirty="0"/>
              <a:t>ospel values</a:t>
            </a:r>
            <a:endParaRPr dirty="0"/>
          </a:p>
        </p:txBody>
      </p:sp>
      <p:sp>
        <p:nvSpPr>
          <p:cNvPr id="881" name="Google Shape;881;p31"/>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B</a:t>
            </a:r>
            <a:r>
              <a:rPr lang="en" dirty="0"/>
              <a:t>ig question</a:t>
            </a:r>
            <a:endParaRPr dirty="0"/>
          </a:p>
        </p:txBody>
      </p:sp>
      <p:grpSp>
        <p:nvGrpSpPr>
          <p:cNvPr id="24" name="Google Shape;1972;p45"/>
          <p:cNvGrpSpPr/>
          <p:nvPr/>
        </p:nvGrpSpPr>
        <p:grpSpPr>
          <a:xfrm>
            <a:off x="262683" y="251222"/>
            <a:ext cx="1644323" cy="1581233"/>
            <a:chOff x="1142423" y="2075513"/>
            <a:chExt cx="1464544" cy="1408352"/>
          </a:xfrm>
        </p:grpSpPr>
        <p:sp>
          <p:nvSpPr>
            <p:cNvPr id="25" name="Google Shape;1973;p45"/>
            <p:cNvSpPr/>
            <p:nvPr/>
          </p:nvSpPr>
          <p:spPr>
            <a:xfrm>
              <a:off x="1326368" y="2082248"/>
              <a:ext cx="1260672" cy="1381205"/>
            </a:xfrm>
            <a:custGeom>
              <a:avLst/>
              <a:gdLst/>
              <a:ahLst/>
              <a:cxnLst/>
              <a:rect l="l" t="t" r="r" b="b"/>
              <a:pathLst>
                <a:path w="90974" h="99672" extrusionOk="0">
                  <a:moveTo>
                    <a:pt x="40992" y="0"/>
                  </a:moveTo>
                  <a:cubicBezTo>
                    <a:pt x="38329" y="0"/>
                    <a:pt x="35628" y="413"/>
                    <a:pt x="33056" y="831"/>
                  </a:cubicBezTo>
                  <a:cubicBezTo>
                    <a:pt x="32920" y="854"/>
                    <a:pt x="32786" y="895"/>
                    <a:pt x="32658" y="951"/>
                  </a:cubicBezTo>
                  <a:cubicBezTo>
                    <a:pt x="31021" y="1209"/>
                    <a:pt x="29383" y="1522"/>
                    <a:pt x="27728" y="1801"/>
                  </a:cubicBezTo>
                  <a:cubicBezTo>
                    <a:pt x="27394" y="1858"/>
                    <a:pt x="27146" y="1989"/>
                    <a:pt x="26960" y="2162"/>
                  </a:cubicBezTo>
                  <a:cubicBezTo>
                    <a:pt x="26570" y="2254"/>
                    <a:pt x="26179" y="2346"/>
                    <a:pt x="25791" y="2448"/>
                  </a:cubicBezTo>
                  <a:cubicBezTo>
                    <a:pt x="25769" y="2453"/>
                    <a:pt x="25753" y="2467"/>
                    <a:pt x="25732" y="2472"/>
                  </a:cubicBezTo>
                  <a:cubicBezTo>
                    <a:pt x="25692" y="2470"/>
                    <a:pt x="25652" y="2468"/>
                    <a:pt x="25612" y="2468"/>
                  </a:cubicBezTo>
                  <a:cubicBezTo>
                    <a:pt x="25375" y="2468"/>
                    <a:pt x="25139" y="2516"/>
                    <a:pt x="24920" y="2611"/>
                  </a:cubicBezTo>
                  <a:lnTo>
                    <a:pt x="24559" y="2765"/>
                  </a:lnTo>
                  <a:cubicBezTo>
                    <a:pt x="24538" y="2768"/>
                    <a:pt x="24519" y="2765"/>
                    <a:pt x="24500" y="2770"/>
                  </a:cubicBezTo>
                  <a:cubicBezTo>
                    <a:pt x="22980" y="3028"/>
                    <a:pt x="21604" y="3521"/>
                    <a:pt x="20238" y="4224"/>
                  </a:cubicBezTo>
                  <a:cubicBezTo>
                    <a:pt x="20184" y="4255"/>
                    <a:pt x="20131" y="4290"/>
                    <a:pt x="20080" y="4326"/>
                  </a:cubicBezTo>
                  <a:cubicBezTo>
                    <a:pt x="17447" y="5245"/>
                    <a:pt x="14830" y="6201"/>
                    <a:pt x="12325" y="7456"/>
                  </a:cubicBezTo>
                  <a:cubicBezTo>
                    <a:pt x="11806" y="7716"/>
                    <a:pt x="11562" y="8126"/>
                    <a:pt x="11520" y="8560"/>
                  </a:cubicBezTo>
                  <a:cubicBezTo>
                    <a:pt x="10918" y="8801"/>
                    <a:pt x="10355" y="9149"/>
                    <a:pt x="9966" y="9649"/>
                  </a:cubicBezTo>
                  <a:cubicBezTo>
                    <a:pt x="9537" y="9850"/>
                    <a:pt x="9109" y="10056"/>
                    <a:pt x="8673" y="10236"/>
                  </a:cubicBezTo>
                  <a:cubicBezTo>
                    <a:pt x="8249" y="10413"/>
                    <a:pt x="8347" y="11033"/>
                    <a:pt x="8760" y="11033"/>
                  </a:cubicBezTo>
                  <a:cubicBezTo>
                    <a:pt x="8800" y="11033"/>
                    <a:pt x="8842" y="11027"/>
                    <a:pt x="8887" y="11015"/>
                  </a:cubicBezTo>
                  <a:cubicBezTo>
                    <a:pt x="9346" y="10890"/>
                    <a:pt x="9807" y="10788"/>
                    <a:pt x="10267" y="10696"/>
                  </a:cubicBezTo>
                  <a:cubicBezTo>
                    <a:pt x="10298" y="10704"/>
                    <a:pt x="10330" y="10708"/>
                    <a:pt x="10363" y="10708"/>
                  </a:cubicBezTo>
                  <a:cubicBezTo>
                    <a:pt x="10374" y="10708"/>
                    <a:pt x="10384" y="10708"/>
                    <a:pt x="10395" y="10707"/>
                  </a:cubicBezTo>
                  <a:cubicBezTo>
                    <a:pt x="11467" y="10581"/>
                    <a:pt x="12566" y="10722"/>
                    <a:pt x="13620" y="10489"/>
                  </a:cubicBezTo>
                  <a:cubicBezTo>
                    <a:pt x="14082" y="10513"/>
                    <a:pt x="14547" y="10525"/>
                    <a:pt x="15011" y="10525"/>
                  </a:cubicBezTo>
                  <a:cubicBezTo>
                    <a:pt x="15115" y="10525"/>
                    <a:pt x="15219" y="10525"/>
                    <a:pt x="15323" y="10523"/>
                  </a:cubicBezTo>
                  <a:cubicBezTo>
                    <a:pt x="15455" y="10745"/>
                    <a:pt x="15635" y="10935"/>
                    <a:pt x="15877" y="11051"/>
                  </a:cubicBezTo>
                  <a:cubicBezTo>
                    <a:pt x="16324" y="11268"/>
                    <a:pt x="16686" y="11370"/>
                    <a:pt x="17176" y="11434"/>
                  </a:cubicBezTo>
                  <a:cubicBezTo>
                    <a:pt x="17201" y="11435"/>
                    <a:pt x="17227" y="11436"/>
                    <a:pt x="17253" y="11436"/>
                  </a:cubicBezTo>
                  <a:cubicBezTo>
                    <a:pt x="17284" y="11436"/>
                    <a:pt x="17316" y="11435"/>
                    <a:pt x="17347" y="11432"/>
                  </a:cubicBezTo>
                  <a:lnTo>
                    <a:pt x="17939" y="11550"/>
                  </a:lnTo>
                  <a:cubicBezTo>
                    <a:pt x="18154" y="11593"/>
                    <a:pt x="18355" y="11635"/>
                    <a:pt x="18548" y="11666"/>
                  </a:cubicBezTo>
                  <a:cubicBezTo>
                    <a:pt x="18673" y="11936"/>
                    <a:pt x="18900" y="12177"/>
                    <a:pt x="19267" y="12344"/>
                  </a:cubicBezTo>
                  <a:cubicBezTo>
                    <a:pt x="19275" y="12348"/>
                    <a:pt x="19279" y="12351"/>
                    <a:pt x="19288" y="12355"/>
                  </a:cubicBezTo>
                  <a:cubicBezTo>
                    <a:pt x="19170" y="12663"/>
                    <a:pt x="19158" y="13001"/>
                    <a:pt x="19251" y="13316"/>
                  </a:cubicBezTo>
                  <a:cubicBezTo>
                    <a:pt x="19270" y="13376"/>
                    <a:pt x="19281" y="13438"/>
                    <a:pt x="19294" y="13499"/>
                  </a:cubicBezTo>
                  <a:cubicBezTo>
                    <a:pt x="19300" y="13556"/>
                    <a:pt x="19319" y="13696"/>
                    <a:pt x="19331" y="13805"/>
                  </a:cubicBezTo>
                  <a:cubicBezTo>
                    <a:pt x="19159" y="14069"/>
                    <a:pt x="18964" y="14313"/>
                    <a:pt x="18747" y="14539"/>
                  </a:cubicBezTo>
                  <a:cubicBezTo>
                    <a:pt x="18600" y="14690"/>
                    <a:pt x="18609" y="14870"/>
                    <a:pt x="18692" y="15010"/>
                  </a:cubicBezTo>
                  <a:cubicBezTo>
                    <a:pt x="16388" y="16951"/>
                    <a:pt x="14259" y="19272"/>
                    <a:pt x="15782" y="21938"/>
                  </a:cubicBezTo>
                  <a:cubicBezTo>
                    <a:pt x="16063" y="22430"/>
                    <a:pt x="16619" y="22740"/>
                    <a:pt x="17182" y="22740"/>
                  </a:cubicBezTo>
                  <a:cubicBezTo>
                    <a:pt x="17324" y="22740"/>
                    <a:pt x="17467" y="22720"/>
                    <a:pt x="17605" y="22679"/>
                  </a:cubicBezTo>
                  <a:cubicBezTo>
                    <a:pt x="17823" y="22615"/>
                    <a:pt x="18048" y="22539"/>
                    <a:pt x="18270" y="22464"/>
                  </a:cubicBezTo>
                  <a:cubicBezTo>
                    <a:pt x="20688" y="23920"/>
                    <a:pt x="23219" y="22428"/>
                    <a:pt x="24240" y="25729"/>
                  </a:cubicBezTo>
                  <a:cubicBezTo>
                    <a:pt x="23240" y="27427"/>
                    <a:pt x="22748" y="29028"/>
                    <a:pt x="21015" y="30262"/>
                  </a:cubicBezTo>
                  <a:cubicBezTo>
                    <a:pt x="19713" y="31187"/>
                    <a:pt x="18261" y="31931"/>
                    <a:pt x="16812" y="32592"/>
                  </a:cubicBezTo>
                  <a:cubicBezTo>
                    <a:pt x="14058" y="33847"/>
                    <a:pt x="11744" y="34905"/>
                    <a:pt x="10132" y="37583"/>
                  </a:cubicBezTo>
                  <a:cubicBezTo>
                    <a:pt x="9632" y="38412"/>
                    <a:pt x="10061" y="39778"/>
                    <a:pt x="11096" y="39956"/>
                  </a:cubicBezTo>
                  <a:cubicBezTo>
                    <a:pt x="12774" y="40244"/>
                    <a:pt x="14344" y="40778"/>
                    <a:pt x="15883" y="41410"/>
                  </a:cubicBezTo>
                  <a:cubicBezTo>
                    <a:pt x="15202" y="42201"/>
                    <a:pt x="14487" y="42961"/>
                    <a:pt x="13617" y="43545"/>
                  </a:cubicBezTo>
                  <a:cubicBezTo>
                    <a:pt x="13546" y="43593"/>
                    <a:pt x="13476" y="43649"/>
                    <a:pt x="13412" y="43707"/>
                  </a:cubicBezTo>
                  <a:cubicBezTo>
                    <a:pt x="11661" y="44455"/>
                    <a:pt x="9756" y="44980"/>
                    <a:pt x="8145" y="46089"/>
                  </a:cubicBezTo>
                  <a:lnTo>
                    <a:pt x="7967" y="46209"/>
                  </a:lnTo>
                  <a:lnTo>
                    <a:pt x="7972" y="46216"/>
                  </a:lnTo>
                  <a:cubicBezTo>
                    <a:pt x="7861" y="46297"/>
                    <a:pt x="7747" y="46373"/>
                    <a:pt x="7639" y="46461"/>
                  </a:cubicBezTo>
                  <a:cubicBezTo>
                    <a:pt x="6530" y="47353"/>
                    <a:pt x="7404" y="48980"/>
                    <a:pt x="8555" y="49207"/>
                  </a:cubicBezTo>
                  <a:cubicBezTo>
                    <a:pt x="8939" y="49489"/>
                    <a:pt x="9357" y="49700"/>
                    <a:pt x="9850" y="49906"/>
                  </a:cubicBezTo>
                  <a:cubicBezTo>
                    <a:pt x="10355" y="50119"/>
                    <a:pt x="10954" y="50204"/>
                    <a:pt x="11482" y="50349"/>
                  </a:cubicBezTo>
                  <a:cubicBezTo>
                    <a:pt x="12488" y="50628"/>
                    <a:pt x="12621" y="51554"/>
                    <a:pt x="12687" y="52401"/>
                  </a:cubicBezTo>
                  <a:cubicBezTo>
                    <a:pt x="11399" y="53851"/>
                    <a:pt x="9904" y="55091"/>
                    <a:pt x="8051" y="55954"/>
                  </a:cubicBezTo>
                  <a:cubicBezTo>
                    <a:pt x="5373" y="57201"/>
                    <a:pt x="0" y="59273"/>
                    <a:pt x="83" y="62915"/>
                  </a:cubicBezTo>
                  <a:cubicBezTo>
                    <a:pt x="132" y="65052"/>
                    <a:pt x="1517" y="65769"/>
                    <a:pt x="3320" y="65769"/>
                  </a:cubicBezTo>
                  <a:cubicBezTo>
                    <a:pt x="3616" y="65769"/>
                    <a:pt x="3922" y="65749"/>
                    <a:pt x="4236" y="65714"/>
                  </a:cubicBezTo>
                  <a:cubicBezTo>
                    <a:pt x="4428" y="65939"/>
                    <a:pt x="4679" y="66107"/>
                    <a:pt x="4960" y="66199"/>
                  </a:cubicBezTo>
                  <a:cubicBezTo>
                    <a:pt x="7740" y="67142"/>
                    <a:pt x="8775" y="69704"/>
                    <a:pt x="6615" y="72010"/>
                  </a:cubicBezTo>
                  <a:cubicBezTo>
                    <a:pt x="5664" y="73022"/>
                    <a:pt x="4392" y="73914"/>
                    <a:pt x="3670" y="75120"/>
                  </a:cubicBezTo>
                  <a:cubicBezTo>
                    <a:pt x="3080" y="76107"/>
                    <a:pt x="3170" y="76921"/>
                    <a:pt x="3627" y="77518"/>
                  </a:cubicBezTo>
                  <a:cubicBezTo>
                    <a:pt x="3684" y="78287"/>
                    <a:pt x="4269" y="78858"/>
                    <a:pt x="5006" y="78984"/>
                  </a:cubicBezTo>
                  <a:cubicBezTo>
                    <a:pt x="5013" y="78988"/>
                    <a:pt x="5022" y="78993"/>
                    <a:pt x="5029" y="78998"/>
                  </a:cubicBezTo>
                  <a:cubicBezTo>
                    <a:pt x="5341" y="79356"/>
                    <a:pt x="5730" y="79720"/>
                    <a:pt x="6097" y="79896"/>
                  </a:cubicBezTo>
                  <a:cubicBezTo>
                    <a:pt x="6133" y="79974"/>
                    <a:pt x="6168" y="80052"/>
                    <a:pt x="6206" y="80128"/>
                  </a:cubicBezTo>
                  <a:cubicBezTo>
                    <a:pt x="6256" y="80232"/>
                    <a:pt x="6310" y="80334"/>
                    <a:pt x="6360" y="80438"/>
                  </a:cubicBezTo>
                  <a:cubicBezTo>
                    <a:pt x="6374" y="80468"/>
                    <a:pt x="6386" y="80495"/>
                    <a:pt x="6400" y="80523"/>
                  </a:cubicBezTo>
                  <a:cubicBezTo>
                    <a:pt x="6405" y="80539"/>
                    <a:pt x="6409" y="80551"/>
                    <a:pt x="6417" y="80573"/>
                  </a:cubicBezTo>
                  <a:cubicBezTo>
                    <a:pt x="6499" y="80798"/>
                    <a:pt x="6622" y="81008"/>
                    <a:pt x="6779" y="81189"/>
                  </a:cubicBezTo>
                  <a:cubicBezTo>
                    <a:pt x="6490" y="82193"/>
                    <a:pt x="6360" y="83198"/>
                    <a:pt x="6499" y="84125"/>
                  </a:cubicBezTo>
                  <a:cubicBezTo>
                    <a:pt x="6502" y="84153"/>
                    <a:pt x="6518" y="84174"/>
                    <a:pt x="6523" y="84202"/>
                  </a:cubicBezTo>
                  <a:cubicBezTo>
                    <a:pt x="6099" y="85725"/>
                    <a:pt x="5408" y="87234"/>
                    <a:pt x="4884" y="88595"/>
                  </a:cubicBezTo>
                  <a:cubicBezTo>
                    <a:pt x="4429" y="89773"/>
                    <a:pt x="5443" y="90551"/>
                    <a:pt x="6461" y="90551"/>
                  </a:cubicBezTo>
                  <a:cubicBezTo>
                    <a:pt x="6574" y="90551"/>
                    <a:pt x="6687" y="90541"/>
                    <a:pt x="6798" y="90522"/>
                  </a:cubicBezTo>
                  <a:cubicBezTo>
                    <a:pt x="6812" y="90537"/>
                    <a:pt x="6821" y="90554"/>
                    <a:pt x="6833" y="90568"/>
                  </a:cubicBezTo>
                  <a:cubicBezTo>
                    <a:pt x="8853" y="92839"/>
                    <a:pt x="11487" y="94347"/>
                    <a:pt x="14103" y="95827"/>
                  </a:cubicBezTo>
                  <a:cubicBezTo>
                    <a:pt x="14349" y="95967"/>
                    <a:pt x="14638" y="96036"/>
                    <a:pt x="14927" y="96036"/>
                  </a:cubicBezTo>
                  <a:cubicBezTo>
                    <a:pt x="15488" y="96036"/>
                    <a:pt x="16051" y="95773"/>
                    <a:pt x="16312" y="95247"/>
                  </a:cubicBezTo>
                  <a:cubicBezTo>
                    <a:pt x="16961" y="93940"/>
                    <a:pt x="17344" y="92469"/>
                    <a:pt x="17368" y="91006"/>
                  </a:cubicBezTo>
                  <a:cubicBezTo>
                    <a:pt x="17396" y="89183"/>
                    <a:pt x="15872" y="88176"/>
                    <a:pt x="14686" y="87073"/>
                  </a:cubicBezTo>
                  <a:cubicBezTo>
                    <a:pt x="14685" y="87072"/>
                    <a:pt x="14683" y="87072"/>
                    <a:pt x="14681" y="87070"/>
                  </a:cubicBezTo>
                  <a:cubicBezTo>
                    <a:pt x="14548" y="86874"/>
                    <a:pt x="14415" y="86679"/>
                    <a:pt x="14295" y="86476"/>
                  </a:cubicBezTo>
                  <a:cubicBezTo>
                    <a:pt x="14184" y="85567"/>
                    <a:pt x="13916" y="84615"/>
                    <a:pt x="13431" y="83957"/>
                  </a:cubicBezTo>
                  <a:cubicBezTo>
                    <a:pt x="14581" y="82292"/>
                    <a:pt x="15919" y="81094"/>
                    <a:pt x="16696" y="79370"/>
                  </a:cubicBezTo>
                  <a:cubicBezTo>
                    <a:pt x="17188" y="78988"/>
                    <a:pt x="17515" y="78375"/>
                    <a:pt x="17363" y="77693"/>
                  </a:cubicBezTo>
                  <a:lnTo>
                    <a:pt x="17202" y="76968"/>
                  </a:lnTo>
                  <a:cubicBezTo>
                    <a:pt x="17113" y="76569"/>
                    <a:pt x="16878" y="76275"/>
                    <a:pt x="16575" y="76079"/>
                  </a:cubicBezTo>
                  <a:cubicBezTo>
                    <a:pt x="16269" y="75560"/>
                    <a:pt x="15924" y="75065"/>
                    <a:pt x="15543" y="74598"/>
                  </a:cubicBezTo>
                  <a:cubicBezTo>
                    <a:pt x="15308" y="73978"/>
                    <a:pt x="15093" y="73358"/>
                    <a:pt x="14941" y="72688"/>
                  </a:cubicBezTo>
                  <a:cubicBezTo>
                    <a:pt x="14918" y="72605"/>
                    <a:pt x="14892" y="72522"/>
                    <a:pt x="14860" y="72443"/>
                  </a:cubicBezTo>
                  <a:cubicBezTo>
                    <a:pt x="15112" y="71658"/>
                    <a:pt x="15438" y="70886"/>
                    <a:pt x="16014" y="70168"/>
                  </a:cubicBezTo>
                  <a:cubicBezTo>
                    <a:pt x="16609" y="69425"/>
                    <a:pt x="17503" y="69181"/>
                    <a:pt x="18498" y="69181"/>
                  </a:cubicBezTo>
                  <a:cubicBezTo>
                    <a:pt x="20187" y="69181"/>
                    <a:pt x="22169" y="69886"/>
                    <a:pt x="23475" y="70050"/>
                  </a:cubicBezTo>
                  <a:cubicBezTo>
                    <a:pt x="23485" y="70052"/>
                    <a:pt x="23495" y="70052"/>
                    <a:pt x="23504" y="70052"/>
                  </a:cubicBezTo>
                  <a:cubicBezTo>
                    <a:pt x="23514" y="70052"/>
                    <a:pt x="23524" y="70051"/>
                    <a:pt x="23534" y="70051"/>
                  </a:cubicBezTo>
                  <a:cubicBezTo>
                    <a:pt x="23540" y="70051"/>
                    <a:pt x="23545" y="70052"/>
                    <a:pt x="23551" y="70052"/>
                  </a:cubicBezTo>
                  <a:cubicBezTo>
                    <a:pt x="24259" y="70784"/>
                    <a:pt x="25031" y="71392"/>
                    <a:pt x="25864" y="71767"/>
                  </a:cubicBezTo>
                  <a:cubicBezTo>
                    <a:pt x="26289" y="71960"/>
                    <a:pt x="26709" y="72044"/>
                    <a:pt x="27118" y="72044"/>
                  </a:cubicBezTo>
                  <a:cubicBezTo>
                    <a:pt x="28497" y="72044"/>
                    <a:pt x="29757" y="71086"/>
                    <a:pt x="30712" y="70073"/>
                  </a:cubicBezTo>
                  <a:cubicBezTo>
                    <a:pt x="31114" y="69645"/>
                    <a:pt x="31483" y="69199"/>
                    <a:pt x="31838" y="68742"/>
                  </a:cubicBezTo>
                  <a:cubicBezTo>
                    <a:pt x="33683" y="67680"/>
                    <a:pt x="35056" y="66033"/>
                    <a:pt x="36882" y="64919"/>
                  </a:cubicBezTo>
                  <a:cubicBezTo>
                    <a:pt x="37628" y="64464"/>
                    <a:pt x="38412" y="64149"/>
                    <a:pt x="39214" y="63909"/>
                  </a:cubicBezTo>
                  <a:cubicBezTo>
                    <a:pt x="39489" y="64115"/>
                    <a:pt x="39819" y="64214"/>
                    <a:pt x="40161" y="64214"/>
                  </a:cubicBezTo>
                  <a:cubicBezTo>
                    <a:pt x="40442" y="64214"/>
                    <a:pt x="40730" y="64146"/>
                    <a:pt x="41002" y="64016"/>
                  </a:cubicBezTo>
                  <a:cubicBezTo>
                    <a:pt x="41064" y="63992"/>
                    <a:pt x="41128" y="63969"/>
                    <a:pt x="41192" y="63947"/>
                  </a:cubicBezTo>
                  <a:cubicBezTo>
                    <a:pt x="41234" y="63933"/>
                    <a:pt x="41277" y="63924"/>
                    <a:pt x="41319" y="63912"/>
                  </a:cubicBezTo>
                  <a:cubicBezTo>
                    <a:pt x="42653" y="64407"/>
                    <a:pt x="44211" y="64902"/>
                    <a:pt x="43979" y="66609"/>
                  </a:cubicBezTo>
                  <a:cubicBezTo>
                    <a:pt x="43744" y="68338"/>
                    <a:pt x="42660" y="69933"/>
                    <a:pt x="42264" y="71639"/>
                  </a:cubicBezTo>
                  <a:cubicBezTo>
                    <a:pt x="42000" y="72784"/>
                    <a:pt x="42844" y="73646"/>
                    <a:pt x="43842" y="73646"/>
                  </a:cubicBezTo>
                  <a:cubicBezTo>
                    <a:pt x="43990" y="73646"/>
                    <a:pt x="44141" y="73627"/>
                    <a:pt x="44292" y="73587"/>
                  </a:cubicBezTo>
                  <a:cubicBezTo>
                    <a:pt x="44488" y="73704"/>
                    <a:pt x="44725" y="73775"/>
                    <a:pt x="45008" y="73775"/>
                  </a:cubicBezTo>
                  <a:cubicBezTo>
                    <a:pt x="45068" y="73775"/>
                    <a:pt x="45130" y="73772"/>
                    <a:pt x="45194" y="73765"/>
                  </a:cubicBezTo>
                  <a:cubicBezTo>
                    <a:pt x="45842" y="73698"/>
                    <a:pt x="46500" y="73653"/>
                    <a:pt x="47156" y="73653"/>
                  </a:cubicBezTo>
                  <a:cubicBezTo>
                    <a:pt x="47899" y="73653"/>
                    <a:pt x="48640" y="73710"/>
                    <a:pt x="49364" y="73855"/>
                  </a:cubicBezTo>
                  <a:cubicBezTo>
                    <a:pt x="50258" y="74035"/>
                    <a:pt x="50825" y="74284"/>
                    <a:pt x="51014" y="74781"/>
                  </a:cubicBezTo>
                  <a:cubicBezTo>
                    <a:pt x="50986" y="75141"/>
                    <a:pt x="50971" y="75496"/>
                    <a:pt x="50974" y="75835"/>
                  </a:cubicBezTo>
                  <a:cubicBezTo>
                    <a:pt x="50950" y="75917"/>
                    <a:pt x="50934" y="75991"/>
                    <a:pt x="50903" y="76081"/>
                  </a:cubicBezTo>
                  <a:cubicBezTo>
                    <a:pt x="50841" y="76258"/>
                    <a:pt x="50808" y="76443"/>
                    <a:pt x="50810" y="76630"/>
                  </a:cubicBezTo>
                  <a:cubicBezTo>
                    <a:pt x="49910" y="78132"/>
                    <a:pt x="48321" y="79074"/>
                    <a:pt x="46650" y="80111"/>
                  </a:cubicBezTo>
                  <a:cubicBezTo>
                    <a:pt x="45388" y="80895"/>
                    <a:pt x="44002" y="81994"/>
                    <a:pt x="44064" y="83615"/>
                  </a:cubicBezTo>
                  <a:cubicBezTo>
                    <a:pt x="44096" y="84460"/>
                    <a:pt x="44806" y="85249"/>
                    <a:pt x="45653" y="85249"/>
                  </a:cubicBezTo>
                  <a:cubicBezTo>
                    <a:pt x="45802" y="85249"/>
                    <a:pt x="45954" y="85225"/>
                    <a:pt x="46108" y="85173"/>
                  </a:cubicBezTo>
                  <a:cubicBezTo>
                    <a:pt x="46141" y="85162"/>
                    <a:pt x="46174" y="85147"/>
                    <a:pt x="46207" y="85136"/>
                  </a:cubicBezTo>
                  <a:cubicBezTo>
                    <a:pt x="46217" y="85143"/>
                    <a:pt x="46223" y="85152"/>
                    <a:pt x="46233" y="85160"/>
                  </a:cubicBezTo>
                  <a:cubicBezTo>
                    <a:pt x="47105" y="85903"/>
                    <a:pt x="47952" y="86275"/>
                    <a:pt x="49037" y="86641"/>
                  </a:cubicBezTo>
                  <a:cubicBezTo>
                    <a:pt x="52423" y="87774"/>
                    <a:pt x="49750" y="90778"/>
                    <a:pt x="48492" y="92109"/>
                  </a:cubicBezTo>
                  <a:cubicBezTo>
                    <a:pt x="48229" y="92388"/>
                    <a:pt x="47997" y="92649"/>
                    <a:pt x="47793" y="92900"/>
                  </a:cubicBezTo>
                  <a:cubicBezTo>
                    <a:pt x="47776" y="92899"/>
                    <a:pt x="47759" y="92899"/>
                    <a:pt x="47742" y="92899"/>
                  </a:cubicBezTo>
                  <a:cubicBezTo>
                    <a:pt x="46605" y="92899"/>
                    <a:pt x="45839" y="94394"/>
                    <a:pt x="46463" y="95330"/>
                  </a:cubicBezTo>
                  <a:lnTo>
                    <a:pt x="46593" y="95524"/>
                  </a:lnTo>
                  <a:cubicBezTo>
                    <a:pt x="46534" y="96353"/>
                    <a:pt x="46731" y="97273"/>
                    <a:pt x="47109" y="98496"/>
                  </a:cubicBezTo>
                  <a:cubicBezTo>
                    <a:pt x="47333" y="99226"/>
                    <a:pt x="47981" y="99672"/>
                    <a:pt x="48674" y="99672"/>
                  </a:cubicBezTo>
                  <a:cubicBezTo>
                    <a:pt x="48943" y="99672"/>
                    <a:pt x="49219" y="99604"/>
                    <a:pt x="49480" y="99461"/>
                  </a:cubicBezTo>
                  <a:cubicBezTo>
                    <a:pt x="51215" y="98509"/>
                    <a:pt x="57774" y="97998"/>
                    <a:pt x="59990" y="95836"/>
                  </a:cubicBezTo>
                  <a:cubicBezTo>
                    <a:pt x="60405" y="95687"/>
                    <a:pt x="60824" y="95548"/>
                    <a:pt x="61246" y="95417"/>
                  </a:cubicBezTo>
                  <a:cubicBezTo>
                    <a:pt x="61316" y="95481"/>
                    <a:pt x="61390" y="95540"/>
                    <a:pt x="61459" y="95607"/>
                  </a:cubicBezTo>
                  <a:cubicBezTo>
                    <a:pt x="61537" y="95683"/>
                    <a:pt x="61631" y="95716"/>
                    <a:pt x="61725" y="95716"/>
                  </a:cubicBezTo>
                  <a:cubicBezTo>
                    <a:pt x="62016" y="95716"/>
                    <a:pt x="62305" y="95405"/>
                    <a:pt x="62093" y="95119"/>
                  </a:cubicBezTo>
                  <a:cubicBezTo>
                    <a:pt x="62082" y="95104"/>
                    <a:pt x="62072" y="95088"/>
                    <a:pt x="62062" y="95074"/>
                  </a:cubicBezTo>
                  <a:cubicBezTo>
                    <a:pt x="62134" y="94977"/>
                    <a:pt x="62171" y="94856"/>
                    <a:pt x="62134" y="94730"/>
                  </a:cubicBezTo>
                  <a:cubicBezTo>
                    <a:pt x="61899" y="93923"/>
                    <a:pt x="61361" y="93393"/>
                    <a:pt x="60739" y="92857"/>
                  </a:cubicBezTo>
                  <a:cubicBezTo>
                    <a:pt x="60648" y="92778"/>
                    <a:pt x="60553" y="92745"/>
                    <a:pt x="60463" y="92745"/>
                  </a:cubicBezTo>
                  <a:cubicBezTo>
                    <a:pt x="60401" y="92745"/>
                    <a:pt x="60341" y="92761"/>
                    <a:pt x="60287" y="92789"/>
                  </a:cubicBezTo>
                  <a:cubicBezTo>
                    <a:pt x="59273" y="90826"/>
                    <a:pt x="58580" y="89573"/>
                    <a:pt x="60384" y="87503"/>
                  </a:cubicBezTo>
                  <a:cubicBezTo>
                    <a:pt x="61179" y="86589"/>
                    <a:pt x="61612" y="85579"/>
                    <a:pt x="61857" y="84416"/>
                  </a:cubicBezTo>
                  <a:cubicBezTo>
                    <a:pt x="62482" y="81466"/>
                    <a:pt x="60479" y="78662"/>
                    <a:pt x="60092" y="75799"/>
                  </a:cubicBezTo>
                  <a:cubicBezTo>
                    <a:pt x="60215" y="74696"/>
                    <a:pt x="60453" y="73599"/>
                    <a:pt x="60573" y="72410"/>
                  </a:cubicBezTo>
                  <a:cubicBezTo>
                    <a:pt x="61290" y="71375"/>
                    <a:pt x="62347" y="70642"/>
                    <a:pt x="63318" y="69824"/>
                  </a:cubicBezTo>
                  <a:cubicBezTo>
                    <a:pt x="63876" y="69692"/>
                    <a:pt x="64463" y="69645"/>
                    <a:pt x="64976" y="69645"/>
                  </a:cubicBezTo>
                  <a:cubicBezTo>
                    <a:pt x="64995" y="69645"/>
                    <a:pt x="65014" y="69645"/>
                    <a:pt x="65032" y="69645"/>
                  </a:cubicBezTo>
                  <a:cubicBezTo>
                    <a:pt x="65229" y="69974"/>
                    <a:pt x="65546" y="70216"/>
                    <a:pt x="65918" y="70317"/>
                  </a:cubicBezTo>
                  <a:cubicBezTo>
                    <a:pt x="66665" y="70528"/>
                    <a:pt x="67388" y="70665"/>
                    <a:pt x="68078" y="70665"/>
                  </a:cubicBezTo>
                  <a:cubicBezTo>
                    <a:pt x="68396" y="70665"/>
                    <a:pt x="68707" y="70636"/>
                    <a:pt x="69010" y="70571"/>
                  </a:cubicBezTo>
                  <a:cubicBezTo>
                    <a:pt x="69111" y="70585"/>
                    <a:pt x="69210" y="70591"/>
                    <a:pt x="69307" y="70591"/>
                  </a:cubicBezTo>
                  <a:cubicBezTo>
                    <a:pt x="71162" y="70591"/>
                    <a:pt x="72416" y="68263"/>
                    <a:pt x="72998" y="66301"/>
                  </a:cubicBezTo>
                  <a:cubicBezTo>
                    <a:pt x="73894" y="65360"/>
                    <a:pt x="74965" y="65018"/>
                    <a:pt x="76359" y="65018"/>
                  </a:cubicBezTo>
                  <a:cubicBezTo>
                    <a:pt x="76831" y="65018"/>
                    <a:pt x="77340" y="65057"/>
                    <a:pt x="77892" y="65125"/>
                  </a:cubicBezTo>
                  <a:cubicBezTo>
                    <a:pt x="79175" y="65285"/>
                    <a:pt x="79601" y="66438"/>
                    <a:pt x="80528" y="66981"/>
                  </a:cubicBezTo>
                  <a:cubicBezTo>
                    <a:pt x="80677" y="68197"/>
                    <a:pt x="81290" y="68971"/>
                    <a:pt x="82608" y="68971"/>
                  </a:cubicBezTo>
                  <a:cubicBezTo>
                    <a:pt x="82682" y="68971"/>
                    <a:pt x="82759" y="68968"/>
                    <a:pt x="82838" y="68963"/>
                  </a:cubicBezTo>
                  <a:cubicBezTo>
                    <a:pt x="84013" y="68890"/>
                    <a:pt x="84922" y="68814"/>
                    <a:pt x="85652" y="68601"/>
                  </a:cubicBezTo>
                  <a:cubicBezTo>
                    <a:pt x="85842" y="68667"/>
                    <a:pt x="86042" y="68700"/>
                    <a:pt x="86239" y="68700"/>
                  </a:cubicBezTo>
                  <a:cubicBezTo>
                    <a:pt x="87008" y="68700"/>
                    <a:pt x="87742" y="68195"/>
                    <a:pt x="87742" y="67146"/>
                  </a:cubicBezTo>
                  <a:lnTo>
                    <a:pt x="87742" y="66820"/>
                  </a:lnTo>
                  <a:cubicBezTo>
                    <a:pt x="87953" y="66412"/>
                    <a:pt x="88145" y="65918"/>
                    <a:pt x="88328" y="65321"/>
                  </a:cubicBezTo>
                  <a:cubicBezTo>
                    <a:pt x="89628" y="61089"/>
                    <a:pt x="90413" y="56590"/>
                    <a:pt x="90541" y="52151"/>
                  </a:cubicBezTo>
                  <a:cubicBezTo>
                    <a:pt x="90556" y="52079"/>
                    <a:pt x="90567" y="52002"/>
                    <a:pt x="90572" y="51928"/>
                  </a:cubicBezTo>
                  <a:cubicBezTo>
                    <a:pt x="90973" y="51263"/>
                    <a:pt x="90641" y="50329"/>
                    <a:pt x="89992" y="49820"/>
                  </a:cubicBezTo>
                  <a:cubicBezTo>
                    <a:pt x="89695" y="49488"/>
                    <a:pt x="89294" y="49272"/>
                    <a:pt x="88858" y="49272"/>
                  </a:cubicBezTo>
                  <a:cubicBezTo>
                    <a:pt x="88639" y="49272"/>
                    <a:pt x="88411" y="49327"/>
                    <a:pt x="88183" y="49449"/>
                  </a:cubicBezTo>
                  <a:cubicBezTo>
                    <a:pt x="85756" y="49529"/>
                    <a:pt x="83494" y="50554"/>
                    <a:pt x="81761" y="52269"/>
                  </a:cubicBezTo>
                  <a:cubicBezTo>
                    <a:pt x="80407" y="52736"/>
                    <a:pt x="79038" y="53148"/>
                    <a:pt x="77658" y="53467"/>
                  </a:cubicBezTo>
                  <a:cubicBezTo>
                    <a:pt x="77239" y="53564"/>
                    <a:pt x="76844" y="53607"/>
                    <a:pt x="76470" y="53607"/>
                  </a:cubicBezTo>
                  <a:cubicBezTo>
                    <a:pt x="73501" y="53607"/>
                    <a:pt x="71791" y="50890"/>
                    <a:pt x="68984" y="50567"/>
                  </a:cubicBezTo>
                  <a:cubicBezTo>
                    <a:pt x="68873" y="50500"/>
                    <a:pt x="68756" y="50446"/>
                    <a:pt x="68633" y="50405"/>
                  </a:cubicBezTo>
                  <a:cubicBezTo>
                    <a:pt x="68350" y="50312"/>
                    <a:pt x="68060" y="50269"/>
                    <a:pt x="67771" y="50269"/>
                  </a:cubicBezTo>
                  <a:cubicBezTo>
                    <a:pt x="66864" y="50269"/>
                    <a:pt x="65970" y="50697"/>
                    <a:pt x="65366" y="51385"/>
                  </a:cubicBezTo>
                  <a:cubicBezTo>
                    <a:pt x="65217" y="51552"/>
                    <a:pt x="65101" y="51745"/>
                    <a:pt x="65022" y="51954"/>
                  </a:cubicBezTo>
                  <a:cubicBezTo>
                    <a:pt x="64092" y="52704"/>
                    <a:pt x="63228" y="53605"/>
                    <a:pt x="62240" y="54291"/>
                  </a:cubicBezTo>
                  <a:cubicBezTo>
                    <a:pt x="60655" y="55390"/>
                    <a:pt x="58573" y="56162"/>
                    <a:pt x="56589" y="56162"/>
                  </a:cubicBezTo>
                  <a:cubicBezTo>
                    <a:pt x="55536" y="56162"/>
                    <a:pt x="54510" y="55945"/>
                    <a:pt x="53600" y="55442"/>
                  </a:cubicBezTo>
                  <a:cubicBezTo>
                    <a:pt x="53573" y="55409"/>
                    <a:pt x="53552" y="55375"/>
                    <a:pt x="53521" y="55342"/>
                  </a:cubicBezTo>
                  <a:cubicBezTo>
                    <a:pt x="53309" y="55124"/>
                    <a:pt x="53095" y="54914"/>
                    <a:pt x="52878" y="54706"/>
                  </a:cubicBezTo>
                  <a:cubicBezTo>
                    <a:pt x="52799" y="54523"/>
                    <a:pt x="52688" y="54355"/>
                    <a:pt x="52551" y="54210"/>
                  </a:cubicBezTo>
                  <a:cubicBezTo>
                    <a:pt x="52428" y="54080"/>
                    <a:pt x="52318" y="53938"/>
                    <a:pt x="52209" y="53796"/>
                  </a:cubicBezTo>
                  <a:cubicBezTo>
                    <a:pt x="52191" y="53775"/>
                    <a:pt x="52174" y="53753"/>
                    <a:pt x="52158" y="53730"/>
                  </a:cubicBezTo>
                  <a:cubicBezTo>
                    <a:pt x="51985" y="53500"/>
                    <a:pt x="51812" y="53313"/>
                    <a:pt x="51591" y="53171"/>
                  </a:cubicBezTo>
                  <a:cubicBezTo>
                    <a:pt x="51378" y="52430"/>
                    <a:pt x="51127" y="51700"/>
                    <a:pt x="50836" y="50983"/>
                  </a:cubicBezTo>
                  <a:cubicBezTo>
                    <a:pt x="49870" y="48615"/>
                    <a:pt x="48094" y="46820"/>
                    <a:pt x="45449" y="46797"/>
                  </a:cubicBezTo>
                  <a:cubicBezTo>
                    <a:pt x="45347" y="46787"/>
                    <a:pt x="45245" y="46782"/>
                    <a:pt x="45142" y="46782"/>
                  </a:cubicBezTo>
                  <a:cubicBezTo>
                    <a:pt x="44206" y="46782"/>
                    <a:pt x="43256" y="47187"/>
                    <a:pt x="42326" y="47697"/>
                  </a:cubicBezTo>
                  <a:cubicBezTo>
                    <a:pt x="40934" y="48165"/>
                    <a:pt x="39629" y="48871"/>
                    <a:pt x="38322" y="49679"/>
                  </a:cubicBezTo>
                  <a:cubicBezTo>
                    <a:pt x="38107" y="49809"/>
                    <a:pt x="37926" y="49988"/>
                    <a:pt x="37791" y="50199"/>
                  </a:cubicBezTo>
                  <a:cubicBezTo>
                    <a:pt x="37657" y="50214"/>
                    <a:pt x="37522" y="50242"/>
                    <a:pt x="37389" y="50251"/>
                  </a:cubicBezTo>
                  <a:cubicBezTo>
                    <a:pt x="37199" y="50265"/>
                    <a:pt x="37000" y="50272"/>
                    <a:pt x="36791" y="50272"/>
                  </a:cubicBezTo>
                  <a:cubicBezTo>
                    <a:pt x="34364" y="50272"/>
                    <a:pt x="30819" y="49304"/>
                    <a:pt x="29399" y="47128"/>
                  </a:cubicBezTo>
                  <a:cubicBezTo>
                    <a:pt x="29395" y="47116"/>
                    <a:pt x="29395" y="47104"/>
                    <a:pt x="29392" y="47092"/>
                  </a:cubicBezTo>
                  <a:cubicBezTo>
                    <a:pt x="29215" y="46527"/>
                    <a:pt x="29064" y="46148"/>
                    <a:pt x="28744" y="45655"/>
                  </a:cubicBezTo>
                  <a:cubicBezTo>
                    <a:pt x="28568" y="45380"/>
                    <a:pt x="28313" y="45163"/>
                    <a:pt x="28012" y="45035"/>
                  </a:cubicBezTo>
                  <a:cubicBezTo>
                    <a:pt x="27851" y="44234"/>
                    <a:pt x="27829" y="43377"/>
                    <a:pt x="27870" y="42561"/>
                  </a:cubicBezTo>
                  <a:cubicBezTo>
                    <a:pt x="28022" y="42208"/>
                    <a:pt x="28208" y="41871"/>
                    <a:pt x="28421" y="41552"/>
                  </a:cubicBezTo>
                  <a:cubicBezTo>
                    <a:pt x="28703" y="41140"/>
                    <a:pt x="28729" y="40709"/>
                    <a:pt x="28601" y="40327"/>
                  </a:cubicBezTo>
                  <a:cubicBezTo>
                    <a:pt x="29386" y="39541"/>
                    <a:pt x="30249" y="38798"/>
                    <a:pt x="31040" y="37862"/>
                  </a:cubicBezTo>
                  <a:cubicBezTo>
                    <a:pt x="31486" y="37330"/>
                    <a:pt x="32057" y="36887"/>
                    <a:pt x="32518" y="36382"/>
                  </a:cubicBezTo>
                  <a:cubicBezTo>
                    <a:pt x="32691" y="36328"/>
                    <a:pt x="32855" y="36254"/>
                    <a:pt x="33010" y="36158"/>
                  </a:cubicBezTo>
                  <a:cubicBezTo>
                    <a:pt x="34136" y="35433"/>
                    <a:pt x="33856" y="34014"/>
                    <a:pt x="33046" y="33401"/>
                  </a:cubicBezTo>
                  <a:cubicBezTo>
                    <a:pt x="32985" y="33257"/>
                    <a:pt x="32923" y="33117"/>
                    <a:pt x="32861" y="32980"/>
                  </a:cubicBezTo>
                  <a:cubicBezTo>
                    <a:pt x="32063" y="31190"/>
                    <a:pt x="32210" y="29610"/>
                    <a:pt x="32611" y="27733"/>
                  </a:cubicBezTo>
                  <a:cubicBezTo>
                    <a:pt x="33529" y="26835"/>
                    <a:pt x="34496" y="25982"/>
                    <a:pt x="35847" y="25632"/>
                  </a:cubicBezTo>
                  <a:cubicBezTo>
                    <a:pt x="37147" y="25294"/>
                    <a:pt x="38472" y="25189"/>
                    <a:pt x="39811" y="25189"/>
                  </a:cubicBezTo>
                  <a:cubicBezTo>
                    <a:pt x="42048" y="25189"/>
                    <a:pt x="44321" y="25483"/>
                    <a:pt x="46573" y="25483"/>
                  </a:cubicBezTo>
                  <a:cubicBezTo>
                    <a:pt x="47718" y="25483"/>
                    <a:pt x="48856" y="25407"/>
                    <a:pt x="49982" y="25178"/>
                  </a:cubicBezTo>
                  <a:cubicBezTo>
                    <a:pt x="50471" y="25080"/>
                    <a:pt x="50789" y="24787"/>
                    <a:pt x="50966" y="24422"/>
                  </a:cubicBezTo>
                  <a:cubicBezTo>
                    <a:pt x="52617" y="24041"/>
                    <a:pt x="53898" y="23286"/>
                    <a:pt x="53612" y="21580"/>
                  </a:cubicBezTo>
                  <a:cubicBezTo>
                    <a:pt x="53566" y="21297"/>
                    <a:pt x="53465" y="21072"/>
                    <a:pt x="53330" y="20896"/>
                  </a:cubicBezTo>
                  <a:cubicBezTo>
                    <a:pt x="53683" y="19478"/>
                    <a:pt x="53702" y="18218"/>
                    <a:pt x="53997" y="17013"/>
                  </a:cubicBezTo>
                  <a:cubicBezTo>
                    <a:pt x="54144" y="16952"/>
                    <a:pt x="54282" y="16871"/>
                    <a:pt x="54409" y="16771"/>
                  </a:cubicBezTo>
                  <a:cubicBezTo>
                    <a:pt x="55431" y="15948"/>
                    <a:pt x="56564" y="15626"/>
                    <a:pt x="57738" y="15626"/>
                  </a:cubicBezTo>
                  <a:cubicBezTo>
                    <a:pt x="60838" y="15626"/>
                    <a:pt x="64230" y="17875"/>
                    <a:pt x="66661" y="19123"/>
                  </a:cubicBezTo>
                  <a:cubicBezTo>
                    <a:pt x="66923" y="19258"/>
                    <a:pt x="67180" y="19316"/>
                    <a:pt x="67423" y="19316"/>
                  </a:cubicBezTo>
                  <a:cubicBezTo>
                    <a:pt x="67556" y="19316"/>
                    <a:pt x="67685" y="19299"/>
                    <a:pt x="67809" y="19267"/>
                  </a:cubicBezTo>
                  <a:cubicBezTo>
                    <a:pt x="69270" y="20228"/>
                    <a:pt x="71011" y="20795"/>
                    <a:pt x="72754" y="20981"/>
                  </a:cubicBezTo>
                  <a:cubicBezTo>
                    <a:pt x="72955" y="21058"/>
                    <a:pt x="73151" y="21093"/>
                    <a:pt x="73339" y="21093"/>
                  </a:cubicBezTo>
                  <a:cubicBezTo>
                    <a:pt x="73493" y="21093"/>
                    <a:pt x="73642" y="21069"/>
                    <a:pt x="73782" y="21024"/>
                  </a:cubicBezTo>
                  <a:cubicBezTo>
                    <a:pt x="73923" y="21012"/>
                    <a:pt x="74061" y="20982"/>
                    <a:pt x="74193" y="20934"/>
                  </a:cubicBezTo>
                  <a:cubicBezTo>
                    <a:pt x="74749" y="21044"/>
                    <a:pt x="75308" y="21120"/>
                    <a:pt x="75896" y="21120"/>
                  </a:cubicBezTo>
                  <a:cubicBezTo>
                    <a:pt x="76185" y="21120"/>
                    <a:pt x="76480" y="21102"/>
                    <a:pt x="76786" y="21060"/>
                  </a:cubicBezTo>
                  <a:cubicBezTo>
                    <a:pt x="76867" y="21050"/>
                    <a:pt x="76945" y="21031"/>
                    <a:pt x="77023" y="21007"/>
                  </a:cubicBezTo>
                  <a:cubicBezTo>
                    <a:pt x="77282" y="21051"/>
                    <a:pt x="77544" y="21075"/>
                    <a:pt x="77809" y="21075"/>
                  </a:cubicBezTo>
                  <a:cubicBezTo>
                    <a:pt x="78418" y="21075"/>
                    <a:pt x="79041" y="20949"/>
                    <a:pt x="79675" y="20657"/>
                  </a:cubicBezTo>
                  <a:cubicBezTo>
                    <a:pt x="79836" y="20579"/>
                    <a:pt x="79978" y="20472"/>
                    <a:pt x="80094" y="20337"/>
                  </a:cubicBezTo>
                  <a:cubicBezTo>
                    <a:pt x="80674" y="20260"/>
                    <a:pt x="81181" y="19855"/>
                    <a:pt x="80824" y="19139"/>
                  </a:cubicBezTo>
                  <a:cubicBezTo>
                    <a:pt x="80751" y="18995"/>
                    <a:pt x="80636" y="18937"/>
                    <a:pt x="80517" y="18937"/>
                  </a:cubicBezTo>
                  <a:cubicBezTo>
                    <a:pt x="80478" y="18937"/>
                    <a:pt x="80439" y="18944"/>
                    <a:pt x="80400" y="18955"/>
                  </a:cubicBezTo>
                  <a:cubicBezTo>
                    <a:pt x="80333" y="18647"/>
                    <a:pt x="80199" y="18349"/>
                    <a:pt x="80002" y="18121"/>
                  </a:cubicBezTo>
                  <a:cubicBezTo>
                    <a:pt x="77104" y="14744"/>
                    <a:pt x="74362" y="11379"/>
                    <a:pt x="70635" y="8875"/>
                  </a:cubicBezTo>
                  <a:cubicBezTo>
                    <a:pt x="68752" y="7612"/>
                    <a:pt x="66796" y="6308"/>
                    <a:pt x="64738" y="5353"/>
                  </a:cubicBezTo>
                  <a:cubicBezTo>
                    <a:pt x="63088" y="4588"/>
                    <a:pt x="61272" y="4195"/>
                    <a:pt x="59541" y="3615"/>
                  </a:cubicBezTo>
                  <a:cubicBezTo>
                    <a:pt x="57279" y="1982"/>
                    <a:pt x="54521" y="1837"/>
                    <a:pt x="51781" y="1105"/>
                  </a:cubicBezTo>
                  <a:cubicBezTo>
                    <a:pt x="50007" y="632"/>
                    <a:pt x="48263" y="204"/>
                    <a:pt x="46535" y="204"/>
                  </a:cubicBezTo>
                  <a:cubicBezTo>
                    <a:pt x="45981" y="204"/>
                    <a:pt x="45429" y="248"/>
                    <a:pt x="44878" y="348"/>
                  </a:cubicBezTo>
                  <a:cubicBezTo>
                    <a:pt x="43605" y="100"/>
                    <a:pt x="42303" y="0"/>
                    <a:pt x="4099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4;p45"/>
            <p:cNvSpPr/>
            <p:nvPr/>
          </p:nvSpPr>
          <p:spPr>
            <a:xfrm>
              <a:off x="1142423" y="2075513"/>
              <a:ext cx="1464544" cy="1408352"/>
            </a:xfrm>
            <a:custGeom>
              <a:avLst/>
              <a:gdLst/>
              <a:ahLst/>
              <a:cxnLst/>
              <a:rect l="l" t="t" r="r" b="b"/>
              <a:pathLst>
                <a:path w="105686" h="101631" extrusionOk="0">
                  <a:moveTo>
                    <a:pt x="52838" y="847"/>
                  </a:moveTo>
                  <a:cubicBezTo>
                    <a:pt x="53683" y="847"/>
                    <a:pt x="54525" y="881"/>
                    <a:pt x="55360" y="953"/>
                  </a:cubicBezTo>
                  <a:lnTo>
                    <a:pt x="55360" y="953"/>
                  </a:lnTo>
                  <a:cubicBezTo>
                    <a:pt x="55393" y="962"/>
                    <a:pt x="55428" y="966"/>
                    <a:pt x="55466" y="966"/>
                  </a:cubicBezTo>
                  <a:cubicBezTo>
                    <a:pt x="55470" y="966"/>
                    <a:pt x="55474" y="966"/>
                    <a:pt x="55479" y="966"/>
                  </a:cubicBezTo>
                  <a:cubicBezTo>
                    <a:pt x="55485" y="966"/>
                    <a:pt x="55491" y="966"/>
                    <a:pt x="55498" y="965"/>
                  </a:cubicBezTo>
                  <a:lnTo>
                    <a:pt x="55498" y="965"/>
                  </a:lnTo>
                  <a:cubicBezTo>
                    <a:pt x="55506" y="966"/>
                    <a:pt x="55515" y="966"/>
                    <a:pt x="55523" y="966"/>
                  </a:cubicBezTo>
                  <a:cubicBezTo>
                    <a:pt x="55539" y="966"/>
                    <a:pt x="55554" y="965"/>
                    <a:pt x="55569" y="964"/>
                  </a:cubicBezTo>
                  <a:lnTo>
                    <a:pt x="55569" y="964"/>
                  </a:lnTo>
                  <a:cubicBezTo>
                    <a:pt x="55890" y="956"/>
                    <a:pt x="56212" y="952"/>
                    <a:pt x="56533" y="952"/>
                  </a:cubicBezTo>
                  <a:cubicBezTo>
                    <a:pt x="65999" y="952"/>
                    <a:pt x="75359" y="4255"/>
                    <a:pt x="83160" y="9521"/>
                  </a:cubicBezTo>
                  <a:cubicBezTo>
                    <a:pt x="93749" y="16666"/>
                    <a:pt x="100379" y="27937"/>
                    <a:pt x="102548" y="40416"/>
                  </a:cubicBezTo>
                  <a:cubicBezTo>
                    <a:pt x="105231" y="55869"/>
                    <a:pt x="101737" y="72337"/>
                    <a:pt x="90962" y="83986"/>
                  </a:cubicBezTo>
                  <a:cubicBezTo>
                    <a:pt x="83151" y="92429"/>
                    <a:pt x="72273" y="97845"/>
                    <a:pt x="61084" y="100061"/>
                  </a:cubicBezTo>
                  <a:cubicBezTo>
                    <a:pt x="57727" y="100725"/>
                    <a:pt x="54331" y="101052"/>
                    <a:pt x="50948" y="101052"/>
                  </a:cubicBezTo>
                  <a:cubicBezTo>
                    <a:pt x="36518" y="101052"/>
                    <a:pt x="22345" y="95109"/>
                    <a:pt x="12655" y="84125"/>
                  </a:cubicBezTo>
                  <a:cubicBezTo>
                    <a:pt x="1673" y="71675"/>
                    <a:pt x="513" y="53465"/>
                    <a:pt x="4207" y="37891"/>
                  </a:cubicBezTo>
                  <a:cubicBezTo>
                    <a:pt x="8808" y="18501"/>
                    <a:pt x="24789" y="5673"/>
                    <a:pt x="43831" y="1861"/>
                  </a:cubicBezTo>
                  <a:cubicBezTo>
                    <a:pt x="46758" y="1276"/>
                    <a:pt x="49815" y="847"/>
                    <a:pt x="52838" y="847"/>
                  </a:cubicBezTo>
                  <a:close/>
                  <a:moveTo>
                    <a:pt x="51995" y="0"/>
                  </a:moveTo>
                  <a:cubicBezTo>
                    <a:pt x="39668" y="0"/>
                    <a:pt x="26502" y="5701"/>
                    <a:pt x="17566" y="13601"/>
                  </a:cubicBezTo>
                  <a:cubicBezTo>
                    <a:pt x="9826" y="20438"/>
                    <a:pt x="5050" y="29817"/>
                    <a:pt x="2947" y="39840"/>
                  </a:cubicBezTo>
                  <a:cubicBezTo>
                    <a:pt x="1" y="53882"/>
                    <a:pt x="1195" y="69562"/>
                    <a:pt x="9582" y="81520"/>
                  </a:cubicBezTo>
                  <a:cubicBezTo>
                    <a:pt x="19177" y="95200"/>
                    <a:pt x="34706" y="101631"/>
                    <a:pt x="50482" y="101631"/>
                  </a:cubicBezTo>
                  <a:cubicBezTo>
                    <a:pt x="61963" y="101631"/>
                    <a:pt x="73576" y="98225"/>
                    <a:pt x="83129" y="91729"/>
                  </a:cubicBezTo>
                  <a:cubicBezTo>
                    <a:pt x="93494" y="84684"/>
                    <a:pt x="100640" y="74121"/>
                    <a:pt x="103091" y="61814"/>
                  </a:cubicBezTo>
                  <a:cubicBezTo>
                    <a:pt x="105686" y="48786"/>
                    <a:pt x="103880" y="34385"/>
                    <a:pt x="97024" y="22921"/>
                  </a:cubicBezTo>
                  <a:cubicBezTo>
                    <a:pt x="88816" y="9197"/>
                    <a:pt x="72574" y="143"/>
                    <a:pt x="56576" y="143"/>
                  </a:cubicBezTo>
                  <a:cubicBezTo>
                    <a:pt x="56215" y="143"/>
                    <a:pt x="55854" y="148"/>
                    <a:pt x="55493" y="157"/>
                  </a:cubicBezTo>
                  <a:lnTo>
                    <a:pt x="55493" y="157"/>
                  </a:lnTo>
                  <a:cubicBezTo>
                    <a:pt x="55489" y="157"/>
                    <a:pt x="55485" y="156"/>
                    <a:pt x="55481" y="156"/>
                  </a:cubicBezTo>
                  <a:lnTo>
                    <a:pt x="55481" y="157"/>
                  </a:lnTo>
                  <a:lnTo>
                    <a:pt x="55481" y="157"/>
                  </a:lnTo>
                  <a:cubicBezTo>
                    <a:pt x="55480" y="157"/>
                    <a:pt x="55480" y="157"/>
                    <a:pt x="55480" y="157"/>
                  </a:cubicBezTo>
                  <a:lnTo>
                    <a:pt x="55480" y="157"/>
                  </a:lnTo>
                  <a:cubicBezTo>
                    <a:pt x="54329" y="52"/>
                    <a:pt x="53166" y="0"/>
                    <a:pt x="5199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5;p45"/>
            <p:cNvSpPr/>
            <p:nvPr/>
          </p:nvSpPr>
          <p:spPr>
            <a:xfrm>
              <a:off x="1314533" y="2226310"/>
              <a:ext cx="379779" cy="1103487"/>
            </a:xfrm>
            <a:custGeom>
              <a:avLst/>
              <a:gdLst/>
              <a:ahLst/>
              <a:cxnLst/>
              <a:rect l="l" t="t" r="r" b="b"/>
              <a:pathLst>
                <a:path w="27406" h="79631" extrusionOk="0">
                  <a:moveTo>
                    <a:pt x="14923" y="0"/>
                  </a:moveTo>
                  <a:cubicBezTo>
                    <a:pt x="12482" y="0"/>
                    <a:pt x="9871" y="438"/>
                    <a:pt x="8398" y="472"/>
                  </a:cubicBezTo>
                  <a:cubicBezTo>
                    <a:pt x="7883" y="484"/>
                    <a:pt x="7877" y="1279"/>
                    <a:pt x="8387" y="1279"/>
                  </a:cubicBezTo>
                  <a:cubicBezTo>
                    <a:pt x="8390" y="1279"/>
                    <a:pt x="8394" y="1279"/>
                    <a:pt x="8398" y="1279"/>
                  </a:cubicBezTo>
                  <a:lnTo>
                    <a:pt x="8396" y="1279"/>
                  </a:lnTo>
                  <a:cubicBezTo>
                    <a:pt x="8905" y="1267"/>
                    <a:pt x="11016" y="1097"/>
                    <a:pt x="13275" y="1097"/>
                  </a:cubicBezTo>
                  <a:cubicBezTo>
                    <a:pt x="16634" y="1097"/>
                    <a:pt x="20318" y="1472"/>
                    <a:pt x="19537" y="3300"/>
                  </a:cubicBezTo>
                  <a:cubicBezTo>
                    <a:pt x="18668" y="5334"/>
                    <a:pt x="16626" y="6683"/>
                    <a:pt x="15753" y="8786"/>
                  </a:cubicBezTo>
                  <a:cubicBezTo>
                    <a:pt x="14282" y="12335"/>
                    <a:pt x="18237" y="12954"/>
                    <a:pt x="20704" y="13138"/>
                  </a:cubicBezTo>
                  <a:cubicBezTo>
                    <a:pt x="21703" y="13212"/>
                    <a:pt x="22728" y="13278"/>
                    <a:pt x="23638" y="13732"/>
                  </a:cubicBezTo>
                  <a:cubicBezTo>
                    <a:pt x="25461" y="14640"/>
                    <a:pt x="23434" y="17782"/>
                    <a:pt x="22705" y="18649"/>
                  </a:cubicBezTo>
                  <a:cubicBezTo>
                    <a:pt x="20630" y="21116"/>
                    <a:pt x="16742" y="21907"/>
                    <a:pt x="14038" y="23486"/>
                  </a:cubicBezTo>
                  <a:cubicBezTo>
                    <a:pt x="12052" y="24646"/>
                    <a:pt x="7789" y="30055"/>
                    <a:pt x="12369" y="30081"/>
                  </a:cubicBezTo>
                  <a:cubicBezTo>
                    <a:pt x="13230" y="30085"/>
                    <a:pt x="17555" y="30824"/>
                    <a:pt x="15418" y="31999"/>
                  </a:cubicBezTo>
                  <a:cubicBezTo>
                    <a:pt x="14363" y="32581"/>
                    <a:pt x="13146" y="32937"/>
                    <a:pt x="12039" y="33424"/>
                  </a:cubicBezTo>
                  <a:cubicBezTo>
                    <a:pt x="10697" y="34012"/>
                    <a:pt x="7552" y="35375"/>
                    <a:pt x="7576" y="37277"/>
                  </a:cubicBezTo>
                  <a:cubicBezTo>
                    <a:pt x="7598" y="38953"/>
                    <a:pt x="8644" y="39448"/>
                    <a:pt x="10155" y="39721"/>
                  </a:cubicBezTo>
                  <a:cubicBezTo>
                    <a:pt x="15026" y="40604"/>
                    <a:pt x="11758" y="43466"/>
                    <a:pt x="9302" y="44845"/>
                  </a:cubicBezTo>
                  <a:cubicBezTo>
                    <a:pt x="6619" y="46355"/>
                    <a:pt x="887" y="48344"/>
                    <a:pt x="487" y="52039"/>
                  </a:cubicBezTo>
                  <a:cubicBezTo>
                    <a:pt x="356" y="53265"/>
                    <a:pt x="737" y="54993"/>
                    <a:pt x="2019" y="55514"/>
                  </a:cubicBezTo>
                  <a:cubicBezTo>
                    <a:pt x="3324" y="56045"/>
                    <a:pt x="4689" y="56005"/>
                    <a:pt x="6070" y="56203"/>
                  </a:cubicBezTo>
                  <a:cubicBezTo>
                    <a:pt x="11263" y="56943"/>
                    <a:pt x="6201" y="62607"/>
                    <a:pt x="4573" y="64193"/>
                  </a:cubicBezTo>
                  <a:cubicBezTo>
                    <a:pt x="3061" y="65664"/>
                    <a:pt x="3106" y="67513"/>
                    <a:pt x="4682" y="68912"/>
                  </a:cubicBezTo>
                  <a:cubicBezTo>
                    <a:pt x="4870" y="69080"/>
                    <a:pt x="5106" y="69192"/>
                    <a:pt x="5339" y="69287"/>
                  </a:cubicBezTo>
                  <a:cubicBezTo>
                    <a:pt x="7536" y="70179"/>
                    <a:pt x="7077" y="72540"/>
                    <a:pt x="6461" y="74181"/>
                  </a:cubicBezTo>
                  <a:cubicBezTo>
                    <a:pt x="5791" y="75966"/>
                    <a:pt x="5158" y="77314"/>
                    <a:pt x="5410" y="79248"/>
                  </a:cubicBezTo>
                  <a:cubicBezTo>
                    <a:pt x="5443" y="79502"/>
                    <a:pt x="5663" y="79631"/>
                    <a:pt x="5866" y="79631"/>
                  </a:cubicBezTo>
                  <a:cubicBezTo>
                    <a:pt x="6067" y="79631"/>
                    <a:pt x="6251" y="79504"/>
                    <a:pt x="6217" y="79248"/>
                  </a:cubicBezTo>
                  <a:cubicBezTo>
                    <a:pt x="5791" y="75983"/>
                    <a:pt x="8511" y="73361"/>
                    <a:pt x="7773" y="70084"/>
                  </a:cubicBezTo>
                  <a:cubicBezTo>
                    <a:pt x="7642" y="69493"/>
                    <a:pt x="7072" y="69156"/>
                    <a:pt x="6582" y="68915"/>
                  </a:cubicBezTo>
                  <a:cubicBezTo>
                    <a:pt x="2577" y="66930"/>
                    <a:pt x="5867" y="64169"/>
                    <a:pt x="7332" y="62505"/>
                  </a:cubicBezTo>
                  <a:cubicBezTo>
                    <a:pt x="9058" y="60544"/>
                    <a:pt x="9915" y="58720"/>
                    <a:pt x="8315" y="56438"/>
                  </a:cubicBezTo>
                  <a:cubicBezTo>
                    <a:pt x="6601" y="53990"/>
                    <a:pt x="2395" y="56667"/>
                    <a:pt x="1327" y="53232"/>
                  </a:cubicBezTo>
                  <a:cubicBezTo>
                    <a:pt x="1" y="48970"/>
                    <a:pt x="9766" y="45835"/>
                    <a:pt x="12271" y="43907"/>
                  </a:cubicBezTo>
                  <a:cubicBezTo>
                    <a:pt x="13309" y="43107"/>
                    <a:pt x="13834" y="42252"/>
                    <a:pt x="13680" y="40949"/>
                  </a:cubicBezTo>
                  <a:cubicBezTo>
                    <a:pt x="13474" y="39199"/>
                    <a:pt x="11125" y="39081"/>
                    <a:pt x="9837" y="38847"/>
                  </a:cubicBezTo>
                  <a:cubicBezTo>
                    <a:pt x="6139" y="38176"/>
                    <a:pt x="10912" y="34866"/>
                    <a:pt x="11891" y="34378"/>
                  </a:cubicBezTo>
                  <a:cubicBezTo>
                    <a:pt x="12987" y="33832"/>
                    <a:pt x="14156" y="33462"/>
                    <a:pt x="15265" y="32955"/>
                  </a:cubicBezTo>
                  <a:cubicBezTo>
                    <a:pt x="15992" y="32622"/>
                    <a:pt x="17850" y="31747"/>
                    <a:pt x="16780" y="30678"/>
                  </a:cubicBezTo>
                  <a:cubicBezTo>
                    <a:pt x="16108" y="30007"/>
                    <a:pt x="11036" y="29060"/>
                    <a:pt x="11152" y="28395"/>
                  </a:cubicBezTo>
                  <a:cubicBezTo>
                    <a:pt x="11838" y="24469"/>
                    <a:pt x="16657" y="23083"/>
                    <a:pt x="19731" y="21634"/>
                  </a:cubicBezTo>
                  <a:cubicBezTo>
                    <a:pt x="22032" y="20547"/>
                    <a:pt x="27405" y="16202"/>
                    <a:pt x="24396" y="13283"/>
                  </a:cubicBezTo>
                  <a:cubicBezTo>
                    <a:pt x="22016" y="10974"/>
                    <a:pt x="13351" y="13849"/>
                    <a:pt x="17271" y="7609"/>
                  </a:cubicBezTo>
                  <a:cubicBezTo>
                    <a:pt x="18165" y="6188"/>
                    <a:pt x="21592" y="3650"/>
                    <a:pt x="20155" y="1684"/>
                  </a:cubicBezTo>
                  <a:cubicBezTo>
                    <a:pt x="19186" y="356"/>
                    <a:pt x="17124" y="0"/>
                    <a:pt x="149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6;p45"/>
            <p:cNvSpPr/>
            <p:nvPr/>
          </p:nvSpPr>
          <p:spPr>
            <a:xfrm>
              <a:off x="1503966" y="2963654"/>
              <a:ext cx="538766" cy="506616"/>
            </a:xfrm>
            <a:custGeom>
              <a:avLst/>
              <a:gdLst/>
              <a:ahLst/>
              <a:cxnLst/>
              <a:rect l="l" t="t" r="r" b="b"/>
              <a:pathLst>
                <a:path w="38879" h="36559" extrusionOk="0">
                  <a:moveTo>
                    <a:pt x="28422" y="1"/>
                  </a:moveTo>
                  <a:cubicBezTo>
                    <a:pt x="27667" y="1"/>
                    <a:pt x="26926" y="124"/>
                    <a:pt x="26484" y="243"/>
                  </a:cubicBezTo>
                  <a:cubicBezTo>
                    <a:pt x="23214" y="1126"/>
                    <a:pt x="21113" y="3070"/>
                    <a:pt x="18810" y="5462"/>
                  </a:cubicBezTo>
                  <a:cubicBezTo>
                    <a:pt x="17377" y="6951"/>
                    <a:pt x="16129" y="7863"/>
                    <a:pt x="14632" y="7863"/>
                  </a:cubicBezTo>
                  <a:cubicBezTo>
                    <a:pt x="13832" y="7863"/>
                    <a:pt x="12961" y="7602"/>
                    <a:pt x="11952" y="7029"/>
                  </a:cubicBezTo>
                  <a:cubicBezTo>
                    <a:pt x="10761" y="6352"/>
                    <a:pt x="9662" y="5789"/>
                    <a:pt x="8343" y="5412"/>
                  </a:cubicBezTo>
                  <a:cubicBezTo>
                    <a:pt x="7762" y="5246"/>
                    <a:pt x="7193" y="5163"/>
                    <a:pt x="6644" y="5163"/>
                  </a:cubicBezTo>
                  <a:cubicBezTo>
                    <a:pt x="5022" y="5163"/>
                    <a:pt x="3580" y="5886"/>
                    <a:pt x="2559" y="7319"/>
                  </a:cubicBezTo>
                  <a:cubicBezTo>
                    <a:pt x="1169" y="9274"/>
                    <a:pt x="2803" y="10946"/>
                    <a:pt x="3856" y="12551"/>
                  </a:cubicBezTo>
                  <a:cubicBezTo>
                    <a:pt x="5762" y="15461"/>
                    <a:pt x="2139" y="17169"/>
                    <a:pt x="889" y="19118"/>
                  </a:cubicBezTo>
                  <a:cubicBezTo>
                    <a:pt x="1" y="20501"/>
                    <a:pt x="356" y="21713"/>
                    <a:pt x="1220" y="23020"/>
                  </a:cubicBezTo>
                  <a:cubicBezTo>
                    <a:pt x="1921" y="24085"/>
                    <a:pt x="2971" y="24924"/>
                    <a:pt x="3882" y="25800"/>
                  </a:cubicBezTo>
                  <a:cubicBezTo>
                    <a:pt x="5331" y="27195"/>
                    <a:pt x="3212" y="31003"/>
                    <a:pt x="2949" y="32606"/>
                  </a:cubicBezTo>
                  <a:cubicBezTo>
                    <a:pt x="2900" y="32913"/>
                    <a:pt x="3162" y="33113"/>
                    <a:pt x="3396" y="33113"/>
                  </a:cubicBezTo>
                  <a:cubicBezTo>
                    <a:pt x="3551" y="33113"/>
                    <a:pt x="3695" y="33025"/>
                    <a:pt x="3728" y="32821"/>
                  </a:cubicBezTo>
                  <a:lnTo>
                    <a:pt x="3728" y="32819"/>
                  </a:lnTo>
                  <a:cubicBezTo>
                    <a:pt x="4007" y="31106"/>
                    <a:pt x="5819" y="28144"/>
                    <a:pt x="5175" y="26366"/>
                  </a:cubicBezTo>
                  <a:cubicBezTo>
                    <a:pt x="4372" y="24150"/>
                    <a:pt x="1476" y="23401"/>
                    <a:pt x="1130" y="20816"/>
                  </a:cubicBezTo>
                  <a:cubicBezTo>
                    <a:pt x="922" y="19271"/>
                    <a:pt x="3645" y="17567"/>
                    <a:pt x="4439" y="16385"/>
                  </a:cubicBezTo>
                  <a:cubicBezTo>
                    <a:pt x="5305" y="15095"/>
                    <a:pt x="5194" y="13477"/>
                    <a:pt x="4554" y="12142"/>
                  </a:cubicBezTo>
                  <a:cubicBezTo>
                    <a:pt x="3499" y="9945"/>
                    <a:pt x="1548" y="7458"/>
                    <a:pt x="5369" y="6118"/>
                  </a:cubicBezTo>
                  <a:cubicBezTo>
                    <a:pt x="5779" y="5974"/>
                    <a:pt x="6201" y="5912"/>
                    <a:pt x="6628" y="5912"/>
                  </a:cubicBezTo>
                  <a:cubicBezTo>
                    <a:pt x="8358" y="5912"/>
                    <a:pt x="10164" y="6936"/>
                    <a:pt x="11545" y="7725"/>
                  </a:cubicBezTo>
                  <a:cubicBezTo>
                    <a:pt x="12555" y="8302"/>
                    <a:pt x="13706" y="8999"/>
                    <a:pt x="14869" y="8999"/>
                  </a:cubicBezTo>
                  <a:cubicBezTo>
                    <a:pt x="15349" y="8999"/>
                    <a:pt x="15831" y="8881"/>
                    <a:pt x="16306" y="8587"/>
                  </a:cubicBezTo>
                  <a:cubicBezTo>
                    <a:pt x="19224" y="6776"/>
                    <a:pt x="21083" y="3774"/>
                    <a:pt x="24043" y="1997"/>
                  </a:cubicBezTo>
                  <a:cubicBezTo>
                    <a:pt x="24731" y="1584"/>
                    <a:pt x="26707" y="800"/>
                    <a:pt x="28275" y="800"/>
                  </a:cubicBezTo>
                  <a:cubicBezTo>
                    <a:pt x="29417" y="800"/>
                    <a:pt x="30342" y="1215"/>
                    <a:pt x="30395" y="2493"/>
                  </a:cubicBezTo>
                  <a:cubicBezTo>
                    <a:pt x="30460" y="4046"/>
                    <a:pt x="29693" y="5762"/>
                    <a:pt x="29171" y="7191"/>
                  </a:cubicBezTo>
                  <a:cubicBezTo>
                    <a:pt x="28171" y="9925"/>
                    <a:pt x="29494" y="10635"/>
                    <a:pt x="31359" y="10635"/>
                  </a:cubicBezTo>
                  <a:cubicBezTo>
                    <a:pt x="32400" y="10635"/>
                    <a:pt x="33611" y="10414"/>
                    <a:pt x="34681" y="10200"/>
                  </a:cubicBezTo>
                  <a:cubicBezTo>
                    <a:pt x="37748" y="11308"/>
                    <a:pt x="38423" y="12674"/>
                    <a:pt x="36706" y="14297"/>
                  </a:cubicBezTo>
                  <a:cubicBezTo>
                    <a:pt x="36145" y="14891"/>
                    <a:pt x="35293" y="15324"/>
                    <a:pt x="34592" y="15741"/>
                  </a:cubicBezTo>
                  <a:cubicBezTo>
                    <a:pt x="33642" y="16305"/>
                    <a:pt x="32835" y="16831"/>
                    <a:pt x="32088" y="17643"/>
                  </a:cubicBezTo>
                  <a:cubicBezTo>
                    <a:pt x="31355" y="18440"/>
                    <a:pt x="30715" y="19399"/>
                    <a:pt x="30872" y="20510"/>
                  </a:cubicBezTo>
                  <a:cubicBezTo>
                    <a:pt x="31161" y="22542"/>
                    <a:pt x="35494" y="22605"/>
                    <a:pt x="36720" y="23763"/>
                  </a:cubicBezTo>
                  <a:cubicBezTo>
                    <a:pt x="38555" y="25497"/>
                    <a:pt x="34350" y="28511"/>
                    <a:pt x="33479" y="29802"/>
                  </a:cubicBezTo>
                  <a:cubicBezTo>
                    <a:pt x="32226" y="31660"/>
                    <a:pt x="34121" y="34492"/>
                    <a:pt x="34383" y="36266"/>
                  </a:cubicBezTo>
                  <a:cubicBezTo>
                    <a:pt x="34413" y="36470"/>
                    <a:pt x="34555" y="36558"/>
                    <a:pt x="34710" y="36558"/>
                  </a:cubicBezTo>
                  <a:cubicBezTo>
                    <a:pt x="34944" y="36558"/>
                    <a:pt x="35208" y="36357"/>
                    <a:pt x="35162" y="36051"/>
                  </a:cubicBezTo>
                  <a:cubicBezTo>
                    <a:pt x="34854" y="33958"/>
                    <a:pt x="32932" y="31424"/>
                    <a:pt x="34689" y="29575"/>
                  </a:cubicBezTo>
                  <a:cubicBezTo>
                    <a:pt x="35543" y="28677"/>
                    <a:pt x="36365" y="27931"/>
                    <a:pt x="37059" y="26889"/>
                  </a:cubicBezTo>
                  <a:cubicBezTo>
                    <a:pt x="37741" y="25869"/>
                    <a:pt x="38153" y="24638"/>
                    <a:pt x="37539" y="23506"/>
                  </a:cubicBezTo>
                  <a:cubicBezTo>
                    <a:pt x="36074" y="20815"/>
                    <a:pt x="27710" y="21464"/>
                    <a:pt x="33905" y="17102"/>
                  </a:cubicBezTo>
                  <a:cubicBezTo>
                    <a:pt x="35608" y="15902"/>
                    <a:pt x="37528" y="15242"/>
                    <a:pt x="38368" y="13198"/>
                  </a:cubicBezTo>
                  <a:cubicBezTo>
                    <a:pt x="38878" y="11953"/>
                    <a:pt x="38002" y="9639"/>
                    <a:pt x="36557" y="9412"/>
                  </a:cubicBezTo>
                  <a:cubicBezTo>
                    <a:pt x="36411" y="9389"/>
                    <a:pt x="36245" y="9379"/>
                    <a:pt x="36063" y="9379"/>
                  </a:cubicBezTo>
                  <a:cubicBezTo>
                    <a:pt x="34939" y="9379"/>
                    <a:pt x="33205" y="9759"/>
                    <a:pt x="31838" y="9759"/>
                  </a:cubicBezTo>
                  <a:cubicBezTo>
                    <a:pt x="30345" y="9759"/>
                    <a:pt x="29290" y="9306"/>
                    <a:pt x="29950" y="7408"/>
                  </a:cubicBezTo>
                  <a:cubicBezTo>
                    <a:pt x="30609" y="5511"/>
                    <a:pt x="31826" y="2971"/>
                    <a:pt x="30855" y="986"/>
                  </a:cubicBezTo>
                  <a:cubicBezTo>
                    <a:pt x="30482" y="225"/>
                    <a:pt x="29440" y="1"/>
                    <a:pt x="284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77;p45"/>
            <p:cNvSpPr/>
            <p:nvPr/>
          </p:nvSpPr>
          <p:spPr>
            <a:xfrm>
              <a:off x="1696405" y="2294891"/>
              <a:ext cx="881365" cy="574296"/>
            </a:xfrm>
            <a:custGeom>
              <a:avLst/>
              <a:gdLst/>
              <a:ahLst/>
              <a:cxnLst/>
              <a:rect l="l" t="t" r="r" b="b"/>
              <a:pathLst>
                <a:path w="63602" h="41443" extrusionOk="0">
                  <a:moveTo>
                    <a:pt x="30716" y="0"/>
                  </a:moveTo>
                  <a:cubicBezTo>
                    <a:pt x="28314" y="0"/>
                    <a:pt x="26402" y="1204"/>
                    <a:pt x="25987" y="4388"/>
                  </a:cubicBezTo>
                  <a:cubicBezTo>
                    <a:pt x="25734" y="6323"/>
                    <a:pt x="27967" y="6941"/>
                    <a:pt x="24988" y="8710"/>
                  </a:cubicBezTo>
                  <a:cubicBezTo>
                    <a:pt x="23685" y="9483"/>
                    <a:pt x="22217" y="9680"/>
                    <a:pt x="20739" y="9680"/>
                  </a:cubicBezTo>
                  <a:cubicBezTo>
                    <a:pt x="20031" y="9680"/>
                    <a:pt x="19322" y="9635"/>
                    <a:pt x="18626" y="9586"/>
                  </a:cubicBezTo>
                  <a:cubicBezTo>
                    <a:pt x="17225" y="9487"/>
                    <a:pt x="15828" y="9408"/>
                    <a:pt x="14430" y="9408"/>
                  </a:cubicBezTo>
                  <a:cubicBezTo>
                    <a:pt x="13307" y="9408"/>
                    <a:pt x="12184" y="9459"/>
                    <a:pt x="11058" y="9591"/>
                  </a:cubicBezTo>
                  <a:cubicBezTo>
                    <a:pt x="6833" y="10090"/>
                    <a:pt x="4186" y="12523"/>
                    <a:pt x="5708" y="16856"/>
                  </a:cubicBezTo>
                  <a:cubicBezTo>
                    <a:pt x="6068" y="17883"/>
                    <a:pt x="7376" y="19235"/>
                    <a:pt x="6345" y="20330"/>
                  </a:cubicBezTo>
                  <a:cubicBezTo>
                    <a:pt x="5197" y="21547"/>
                    <a:pt x="3783" y="22537"/>
                    <a:pt x="2597" y="23734"/>
                  </a:cubicBezTo>
                  <a:cubicBezTo>
                    <a:pt x="1004" y="25340"/>
                    <a:pt x="0" y="27814"/>
                    <a:pt x="1207" y="29976"/>
                  </a:cubicBezTo>
                  <a:cubicBezTo>
                    <a:pt x="2554" y="32390"/>
                    <a:pt x="4776" y="33896"/>
                    <a:pt x="7319" y="34868"/>
                  </a:cubicBezTo>
                  <a:cubicBezTo>
                    <a:pt x="8052" y="35148"/>
                    <a:pt x="8759" y="35269"/>
                    <a:pt x="9444" y="35269"/>
                  </a:cubicBezTo>
                  <a:cubicBezTo>
                    <a:pt x="11643" y="35269"/>
                    <a:pt x="13629" y="34031"/>
                    <a:pt x="15607" y="32873"/>
                  </a:cubicBezTo>
                  <a:cubicBezTo>
                    <a:pt x="16997" y="32061"/>
                    <a:pt x="18118" y="31718"/>
                    <a:pt x="19053" y="31718"/>
                  </a:cubicBezTo>
                  <a:cubicBezTo>
                    <a:pt x="22921" y="31718"/>
                    <a:pt x="23599" y="37586"/>
                    <a:pt x="26883" y="40275"/>
                  </a:cubicBezTo>
                  <a:cubicBezTo>
                    <a:pt x="27854" y="41070"/>
                    <a:pt x="29182" y="41443"/>
                    <a:pt x="30465" y="41443"/>
                  </a:cubicBezTo>
                  <a:cubicBezTo>
                    <a:pt x="30907" y="41443"/>
                    <a:pt x="31343" y="41399"/>
                    <a:pt x="31758" y="41312"/>
                  </a:cubicBezTo>
                  <a:cubicBezTo>
                    <a:pt x="32992" y="41054"/>
                    <a:pt x="34100" y="40673"/>
                    <a:pt x="35075" y="39836"/>
                  </a:cubicBezTo>
                  <a:cubicBezTo>
                    <a:pt x="36588" y="38539"/>
                    <a:pt x="39035" y="35027"/>
                    <a:pt x="41421" y="35027"/>
                  </a:cubicBezTo>
                  <a:cubicBezTo>
                    <a:pt x="41756" y="35027"/>
                    <a:pt x="42090" y="35096"/>
                    <a:pt x="42420" y="35250"/>
                  </a:cubicBezTo>
                  <a:cubicBezTo>
                    <a:pt x="44213" y="36090"/>
                    <a:pt x="45423" y="37707"/>
                    <a:pt x="47351" y="38434"/>
                  </a:cubicBezTo>
                  <a:cubicBezTo>
                    <a:pt x="47933" y="38652"/>
                    <a:pt x="48544" y="38739"/>
                    <a:pt x="49159" y="38739"/>
                  </a:cubicBezTo>
                  <a:cubicBezTo>
                    <a:pt x="49942" y="38739"/>
                    <a:pt x="50730" y="38598"/>
                    <a:pt x="51473" y="38409"/>
                  </a:cubicBezTo>
                  <a:cubicBezTo>
                    <a:pt x="55344" y="37426"/>
                    <a:pt x="58123" y="34392"/>
                    <a:pt x="62221" y="34392"/>
                  </a:cubicBezTo>
                  <a:cubicBezTo>
                    <a:pt x="62502" y="34392"/>
                    <a:pt x="62790" y="34406"/>
                    <a:pt x="63085" y="34437"/>
                  </a:cubicBezTo>
                  <a:cubicBezTo>
                    <a:pt x="63101" y="34438"/>
                    <a:pt x="63117" y="34439"/>
                    <a:pt x="63133" y="34439"/>
                  </a:cubicBezTo>
                  <a:cubicBezTo>
                    <a:pt x="63601" y="34439"/>
                    <a:pt x="63581" y="33680"/>
                    <a:pt x="63085" y="33630"/>
                  </a:cubicBezTo>
                  <a:cubicBezTo>
                    <a:pt x="62814" y="33602"/>
                    <a:pt x="62546" y="33589"/>
                    <a:pt x="62281" y="33589"/>
                  </a:cubicBezTo>
                  <a:cubicBezTo>
                    <a:pt x="57562" y="33589"/>
                    <a:pt x="53610" y="37744"/>
                    <a:pt x="49251" y="37744"/>
                  </a:cubicBezTo>
                  <a:cubicBezTo>
                    <a:pt x="48048" y="37744"/>
                    <a:pt x="46813" y="37427"/>
                    <a:pt x="45523" y="36619"/>
                  </a:cubicBezTo>
                  <a:cubicBezTo>
                    <a:pt x="44221" y="35802"/>
                    <a:pt x="42907" y="34133"/>
                    <a:pt x="41315" y="34133"/>
                  </a:cubicBezTo>
                  <a:cubicBezTo>
                    <a:pt x="40910" y="34133"/>
                    <a:pt x="40487" y="34241"/>
                    <a:pt x="40041" y="34499"/>
                  </a:cubicBezTo>
                  <a:cubicBezTo>
                    <a:pt x="36613" y="36479"/>
                    <a:pt x="34538" y="40593"/>
                    <a:pt x="30374" y="40593"/>
                  </a:cubicBezTo>
                  <a:cubicBezTo>
                    <a:pt x="29996" y="40593"/>
                    <a:pt x="29601" y="40559"/>
                    <a:pt x="29186" y="40487"/>
                  </a:cubicBezTo>
                  <a:cubicBezTo>
                    <a:pt x="24502" y="39668"/>
                    <a:pt x="24818" y="32896"/>
                    <a:pt x="20839" y="31068"/>
                  </a:cubicBezTo>
                  <a:cubicBezTo>
                    <a:pt x="20364" y="30849"/>
                    <a:pt x="19868" y="30758"/>
                    <a:pt x="19366" y="30758"/>
                  </a:cubicBezTo>
                  <a:cubicBezTo>
                    <a:pt x="17908" y="30758"/>
                    <a:pt x="16399" y="31527"/>
                    <a:pt x="15201" y="32176"/>
                  </a:cubicBezTo>
                  <a:cubicBezTo>
                    <a:pt x="13264" y="33225"/>
                    <a:pt x="11597" y="34421"/>
                    <a:pt x="9439" y="34421"/>
                  </a:cubicBezTo>
                  <a:cubicBezTo>
                    <a:pt x="9080" y="34421"/>
                    <a:pt x="8708" y="34388"/>
                    <a:pt x="8318" y="34315"/>
                  </a:cubicBezTo>
                  <a:cubicBezTo>
                    <a:pt x="5564" y="33805"/>
                    <a:pt x="2675" y="31598"/>
                    <a:pt x="1683" y="28973"/>
                  </a:cubicBezTo>
                  <a:cubicBezTo>
                    <a:pt x="146" y="24914"/>
                    <a:pt x="5720" y="22764"/>
                    <a:pt x="7530" y="20152"/>
                  </a:cubicBezTo>
                  <a:cubicBezTo>
                    <a:pt x="7771" y="19804"/>
                    <a:pt x="7707" y="19375"/>
                    <a:pt x="7612" y="18999"/>
                  </a:cubicBezTo>
                  <a:cubicBezTo>
                    <a:pt x="7219" y="17467"/>
                    <a:pt x="6189" y="16302"/>
                    <a:pt x="5981" y="14628"/>
                  </a:cubicBezTo>
                  <a:cubicBezTo>
                    <a:pt x="5518" y="10894"/>
                    <a:pt x="9819" y="10147"/>
                    <a:pt x="14081" y="10147"/>
                  </a:cubicBezTo>
                  <a:cubicBezTo>
                    <a:pt x="16922" y="10147"/>
                    <a:pt x="19746" y="10479"/>
                    <a:pt x="21130" y="10479"/>
                  </a:cubicBezTo>
                  <a:cubicBezTo>
                    <a:pt x="21145" y="10479"/>
                    <a:pt x="21159" y="10479"/>
                    <a:pt x="21173" y="10479"/>
                  </a:cubicBezTo>
                  <a:cubicBezTo>
                    <a:pt x="23382" y="10467"/>
                    <a:pt x="25871" y="9710"/>
                    <a:pt x="27256" y="7896"/>
                  </a:cubicBezTo>
                  <a:cubicBezTo>
                    <a:pt x="27583" y="7465"/>
                    <a:pt x="27418" y="6832"/>
                    <a:pt x="27290" y="6375"/>
                  </a:cubicBezTo>
                  <a:cubicBezTo>
                    <a:pt x="26693" y="4244"/>
                    <a:pt x="26631" y="1768"/>
                    <a:pt x="29179" y="879"/>
                  </a:cubicBezTo>
                  <a:cubicBezTo>
                    <a:pt x="29643" y="717"/>
                    <a:pt x="30140" y="646"/>
                    <a:pt x="30658" y="646"/>
                  </a:cubicBezTo>
                  <a:cubicBezTo>
                    <a:pt x="33079" y="646"/>
                    <a:pt x="35938" y="2183"/>
                    <a:pt x="37813" y="3070"/>
                  </a:cubicBezTo>
                  <a:cubicBezTo>
                    <a:pt x="40067" y="4135"/>
                    <a:pt x="42120" y="5253"/>
                    <a:pt x="44556" y="5836"/>
                  </a:cubicBezTo>
                  <a:cubicBezTo>
                    <a:pt x="45887" y="6155"/>
                    <a:pt x="47257" y="6329"/>
                    <a:pt x="48621" y="6329"/>
                  </a:cubicBezTo>
                  <a:cubicBezTo>
                    <a:pt x="50628" y="6329"/>
                    <a:pt x="52623" y="5952"/>
                    <a:pt x="54461" y="5102"/>
                  </a:cubicBezTo>
                  <a:cubicBezTo>
                    <a:pt x="54871" y="4913"/>
                    <a:pt x="54616" y="4364"/>
                    <a:pt x="54234" y="4364"/>
                  </a:cubicBezTo>
                  <a:cubicBezTo>
                    <a:pt x="54177" y="4364"/>
                    <a:pt x="54116" y="4376"/>
                    <a:pt x="54054" y="4405"/>
                  </a:cubicBezTo>
                  <a:cubicBezTo>
                    <a:pt x="52260" y="5233"/>
                    <a:pt x="50540" y="5569"/>
                    <a:pt x="48868" y="5569"/>
                  </a:cubicBezTo>
                  <a:cubicBezTo>
                    <a:pt x="43823" y="5569"/>
                    <a:pt x="39219" y="2513"/>
                    <a:pt x="34362" y="732"/>
                  </a:cubicBezTo>
                  <a:cubicBezTo>
                    <a:pt x="33108" y="272"/>
                    <a:pt x="31857" y="0"/>
                    <a:pt x="3071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78;p45"/>
            <p:cNvSpPr/>
            <p:nvPr/>
          </p:nvSpPr>
          <p:spPr>
            <a:xfrm>
              <a:off x="2126597" y="2975170"/>
              <a:ext cx="413300" cy="426769"/>
            </a:xfrm>
            <a:custGeom>
              <a:avLst/>
              <a:gdLst/>
              <a:ahLst/>
              <a:cxnLst/>
              <a:rect l="l" t="t" r="r" b="b"/>
              <a:pathLst>
                <a:path w="29825" h="30797" extrusionOk="0">
                  <a:moveTo>
                    <a:pt x="18343" y="1"/>
                  </a:moveTo>
                  <a:cubicBezTo>
                    <a:pt x="18039" y="1"/>
                    <a:pt x="17724" y="27"/>
                    <a:pt x="17396" y="82"/>
                  </a:cubicBezTo>
                  <a:cubicBezTo>
                    <a:pt x="15431" y="411"/>
                    <a:pt x="14235" y="2450"/>
                    <a:pt x="13804" y="4190"/>
                  </a:cubicBezTo>
                  <a:cubicBezTo>
                    <a:pt x="13470" y="5537"/>
                    <a:pt x="12630" y="5938"/>
                    <a:pt x="11579" y="5938"/>
                  </a:cubicBezTo>
                  <a:cubicBezTo>
                    <a:pt x="10024" y="5938"/>
                    <a:pt x="8005" y="5060"/>
                    <a:pt x="6474" y="5060"/>
                  </a:cubicBezTo>
                  <a:cubicBezTo>
                    <a:pt x="6047" y="5060"/>
                    <a:pt x="5658" y="5128"/>
                    <a:pt x="5327" y="5303"/>
                  </a:cubicBezTo>
                  <a:cubicBezTo>
                    <a:pt x="1" y="8119"/>
                    <a:pt x="2686" y="13420"/>
                    <a:pt x="3844" y="17714"/>
                  </a:cubicBezTo>
                  <a:cubicBezTo>
                    <a:pt x="4782" y="21194"/>
                    <a:pt x="1510" y="22301"/>
                    <a:pt x="1117" y="25182"/>
                  </a:cubicBezTo>
                  <a:cubicBezTo>
                    <a:pt x="844" y="27180"/>
                    <a:pt x="3508" y="29328"/>
                    <a:pt x="4628" y="30661"/>
                  </a:cubicBezTo>
                  <a:cubicBezTo>
                    <a:pt x="4708" y="30756"/>
                    <a:pt x="4801" y="30796"/>
                    <a:pt x="4892" y="30796"/>
                  </a:cubicBezTo>
                  <a:cubicBezTo>
                    <a:pt x="5182" y="30796"/>
                    <a:pt x="5450" y="30391"/>
                    <a:pt x="5197" y="30089"/>
                  </a:cubicBezTo>
                  <a:lnTo>
                    <a:pt x="5197" y="30089"/>
                  </a:lnTo>
                  <a:lnTo>
                    <a:pt x="5197" y="30091"/>
                  </a:lnTo>
                  <a:cubicBezTo>
                    <a:pt x="4245" y="28957"/>
                    <a:pt x="3262" y="27905"/>
                    <a:pt x="2440" y="26660"/>
                  </a:cubicBezTo>
                  <a:cubicBezTo>
                    <a:pt x="1297" y="24931"/>
                    <a:pt x="2627" y="23835"/>
                    <a:pt x="3691" y="22480"/>
                  </a:cubicBezTo>
                  <a:cubicBezTo>
                    <a:pt x="4680" y="21220"/>
                    <a:pt x="4931" y="19828"/>
                    <a:pt x="4768" y="18272"/>
                  </a:cubicBezTo>
                  <a:cubicBezTo>
                    <a:pt x="4571" y="16387"/>
                    <a:pt x="3596" y="14586"/>
                    <a:pt x="3061" y="12783"/>
                  </a:cubicBezTo>
                  <a:cubicBezTo>
                    <a:pt x="2590" y="11192"/>
                    <a:pt x="2731" y="9722"/>
                    <a:pt x="3482" y="8245"/>
                  </a:cubicBezTo>
                  <a:cubicBezTo>
                    <a:pt x="4334" y="6571"/>
                    <a:pt x="5538" y="6070"/>
                    <a:pt x="6901" y="6070"/>
                  </a:cubicBezTo>
                  <a:cubicBezTo>
                    <a:pt x="7718" y="6070"/>
                    <a:pt x="8593" y="6251"/>
                    <a:pt x="9483" y="6466"/>
                  </a:cubicBezTo>
                  <a:cubicBezTo>
                    <a:pt x="10034" y="6599"/>
                    <a:pt x="10794" y="6726"/>
                    <a:pt x="11544" y="6726"/>
                  </a:cubicBezTo>
                  <a:cubicBezTo>
                    <a:pt x="12345" y="6726"/>
                    <a:pt x="13134" y="6581"/>
                    <a:pt x="13645" y="6146"/>
                  </a:cubicBezTo>
                  <a:cubicBezTo>
                    <a:pt x="15672" y="4415"/>
                    <a:pt x="14098" y="2254"/>
                    <a:pt x="17611" y="863"/>
                  </a:cubicBezTo>
                  <a:cubicBezTo>
                    <a:pt x="18035" y="694"/>
                    <a:pt x="18426" y="620"/>
                    <a:pt x="18788" y="620"/>
                  </a:cubicBezTo>
                  <a:cubicBezTo>
                    <a:pt x="21013" y="620"/>
                    <a:pt x="22200" y="3415"/>
                    <a:pt x="23817" y="4512"/>
                  </a:cubicBezTo>
                  <a:cubicBezTo>
                    <a:pt x="24202" y="4773"/>
                    <a:pt x="24754" y="4854"/>
                    <a:pt x="25373" y="4854"/>
                  </a:cubicBezTo>
                  <a:cubicBezTo>
                    <a:pt x="26356" y="4854"/>
                    <a:pt x="27505" y="4650"/>
                    <a:pt x="28409" y="4650"/>
                  </a:cubicBezTo>
                  <a:cubicBezTo>
                    <a:pt x="28676" y="4650"/>
                    <a:pt x="28921" y="4668"/>
                    <a:pt x="29134" y="4714"/>
                  </a:cubicBezTo>
                  <a:cubicBezTo>
                    <a:pt x="29167" y="4721"/>
                    <a:pt x="29199" y="4725"/>
                    <a:pt x="29230" y="4725"/>
                  </a:cubicBezTo>
                  <a:cubicBezTo>
                    <a:pt x="29667" y="4725"/>
                    <a:pt x="29825" y="4037"/>
                    <a:pt x="29349" y="3935"/>
                  </a:cubicBezTo>
                  <a:cubicBezTo>
                    <a:pt x="28913" y="3841"/>
                    <a:pt x="28464" y="3813"/>
                    <a:pt x="28013" y="3813"/>
                  </a:cubicBezTo>
                  <a:cubicBezTo>
                    <a:pt x="27364" y="3813"/>
                    <a:pt x="26711" y="3871"/>
                    <a:pt x="26084" y="3871"/>
                  </a:cubicBezTo>
                  <a:cubicBezTo>
                    <a:pt x="25022" y="3871"/>
                    <a:pt x="24036" y="3706"/>
                    <a:pt x="23278" y="2817"/>
                  </a:cubicBezTo>
                  <a:cubicBezTo>
                    <a:pt x="21880" y="1179"/>
                    <a:pt x="20376" y="1"/>
                    <a:pt x="183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C13707-E388-4612-8A67-6004D258D537}"/>
              </a:ext>
            </a:extLst>
          </p:cNvPr>
          <p:cNvSpPr>
            <a:spLocks noGrp="1"/>
          </p:cNvSpPr>
          <p:nvPr>
            <p:ph type="subTitle" idx="1"/>
          </p:nvPr>
        </p:nvSpPr>
        <p:spPr/>
        <p:txBody>
          <a:bodyPr/>
          <a:lstStyle/>
          <a:p>
            <a:endParaRPr lang="en-GB"/>
          </a:p>
        </p:txBody>
      </p:sp>
      <p:sp>
        <p:nvSpPr>
          <p:cNvPr id="3" name="Subtitle 2">
            <a:extLst>
              <a:ext uri="{FF2B5EF4-FFF2-40B4-BE49-F238E27FC236}">
                <a16:creationId xmlns:a16="http://schemas.microsoft.com/office/drawing/2014/main" id="{EAED3DC1-CCF5-44F5-BC22-2FE6F2EA4A6E}"/>
              </a:ext>
            </a:extLst>
          </p:cNvPr>
          <p:cNvSpPr>
            <a:spLocks noGrp="1"/>
          </p:cNvSpPr>
          <p:nvPr>
            <p:ph type="subTitle" idx="2"/>
          </p:nvPr>
        </p:nvSpPr>
        <p:spPr/>
        <p:txBody>
          <a:bodyPr/>
          <a:lstStyle/>
          <a:p>
            <a:endParaRPr lang="en-GB"/>
          </a:p>
        </p:txBody>
      </p:sp>
      <p:sp>
        <p:nvSpPr>
          <p:cNvPr id="4" name="Subtitle 3">
            <a:extLst>
              <a:ext uri="{FF2B5EF4-FFF2-40B4-BE49-F238E27FC236}">
                <a16:creationId xmlns:a16="http://schemas.microsoft.com/office/drawing/2014/main" id="{36F6677B-5A12-4E0B-A21F-1FAFA2DC98EB}"/>
              </a:ext>
            </a:extLst>
          </p:cNvPr>
          <p:cNvSpPr>
            <a:spLocks noGrp="1"/>
          </p:cNvSpPr>
          <p:nvPr>
            <p:ph type="subTitle" idx="3"/>
          </p:nvPr>
        </p:nvSpPr>
        <p:spPr/>
        <p:txBody>
          <a:bodyPr/>
          <a:lstStyle/>
          <a:p>
            <a:endParaRPr lang="en-GB"/>
          </a:p>
        </p:txBody>
      </p:sp>
      <p:sp>
        <p:nvSpPr>
          <p:cNvPr id="5" name="Title 4">
            <a:extLst>
              <a:ext uri="{FF2B5EF4-FFF2-40B4-BE49-F238E27FC236}">
                <a16:creationId xmlns:a16="http://schemas.microsoft.com/office/drawing/2014/main" id="{FE84E03A-EEB8-4031-B448-BDEFF363E451}"/>
              </a:ext>
            </a:extLst>
          </p:cNvPr>
          <p:cNvSpPr>
            <a:spLocks noGrp="1"/>
          </p:cNvSpPr>
          <p:nvPr>
            <p:ph type="ctrTitle"/>
          </p:nvPr>
        </p:nvSpPr>
        <p:spPr/>
        <p:txBody>
          <a:bodyPr/>
          <a:lstStyle/>
          <a:p>
            <a:endParaRPr lang="en-GB"/>
          </a:p>
        </p:txBody>
      </p:sp>
      <p:sp>
        <p:nvSpPr>
          <p:cNvPr id="6" name="Title 5">
            <a:extLst>
              <a:ext uri="{FF2B5EF4-FFF2-40B4-BE49-F238E27FC236}">
                <a16:creationId xmlns:a16="http://schemas.microsoft.com/office/drawing/2014/main" id="{D3B752C3-5F39-48CA-A8C3-2E2BAE2D5B8A}"/>
              </a:ext>
            </a:extLst>
          </p:cNvPr>
          <p:cNvSpPr>
            <a:spLocks noGrp="1"/>
          </p:cNvSpPr>
          <p:nvPr>
            <p:ph type="ctrTitle" idx="4"/>
          </p:nvPr>
        </p:nvSpPr>
        <p:spPr/>
        <p:txBody>
          <a:bodyPr/>
          <a:lstStyle/>
          <a:p>
            <a:endParaRPr lang="en-GB"/>
          </a:p>
        </p:txBody>
      </p:sp>
      <p:sp>
        <p:nvSpPr>
          <p:cNvPr id="7" name="Title 6">
            <a:extLst>
              <a:ext uri="{FF2B5EF4-FFF2-40B4-BE49-F238E27FC236}">
                <a16:creationId xmlns:a16="http://schemas.microsoft.com/office/drawing/2014/main" id="{77AD5CFF-9E3F-4B96-837D-6968F85C3947}"/>
              </a:ext>
            </a:extLst>
          </p:cNvPr>
          <p:cNvSpPr>
            <a:spLocks noGrp="1"/>
          </p:cNvSpPr>
          <p:nvPr>
            <p:ph type="ctrTitle" idx="5"/>
          </p:nvPr>
        </p:nvSpPr>
        <p:spPr/>
        <p:txBody>
          <a:bodyPr/>
          <a:lstStyle/>
          <a:p>
            <a:endParaRPr lang="en-GB"/>
          </a:p>
        </p:txBody>
      </p:sp>
      <p:sp>
        <p:nvSpPr>
          <p:cNvPr id="8" name="Title 7">
            <a:extLst>
              <a:ext uri="{FF2B5EF4-FFF2-40B4-BE49-F238E27FC236}">
                <a16:creationId xmlns:a16="http://schemas.microsoft.com/office/drawing/2014/main" id="{9D996F84-3DF3-423A-859F-1E0D67F480BA}"/>
              </a:ext>
            </a:extLst>
          </p:cNvPr>
          <p:cNvSpPr>
            <a:spLocks noGrp="1"/>
          </p:cNvSpPr>
          <p:nvPr>
            <p:ph type="ctrTitle" idx="6"/>
          </p:nvPr>
        </p:nvSpPr>
        <p:spPr>
          <a:xfrm>
            <a:off x="2008800" y="516850"/>
            <a:ext cx="5126400" cy="45719"/>
          </a:xfrm>
        </p:spPr>
        <p:txBody>
          <a:bodyPr/>
          <a:lstStyle/>
          <a:p>
            <a:endParaRPr lang="en-GB" dirty="0"/>
          </a:p>
        </p:txBody>
      </p:sp>
      <p:pic>
        <p:nvPicPr>
          <p:cNvPr id="10" name="Picture 9">
            <a:extLst>
              <a:ext uri="{FF2B5EF4-FFF2-40B4-BE49-F238E27FC236}">
                <a16:creationId xmlns:a16="http://schemas.microsoft.com/office/drawing/2014/main" id="{A6DC5AA0-BDE5-4E25-8ACD-66A170079D57}"/>
              </a:ext>
            </a:extLst>
          </p:cNvPr>
          <p:cNvPicPr>
            <a:picLocks noChangeAspect="1"/>
          </p:cNvPicPr>
          <p:nvPr/>
        </p:nvPicPr>
        <p:blipFill>
          <a:blip r:embed="rId3"/>
          <a:stretch>
            <a:fillRect/>
          </a:stretch>
        </p:blipFill>
        <p:spPr>
          <a:xfrm>
            <a:off x="327230" y="0"/>
            <a:ext cx="8489540" cy="5143500"/>
          </a:xfrm>
          <a:prstGeom prst="rect">
            <a:avLst/>
          </a:prstGeom>
        </p:spPr>
      </p:pic>
    </p:spTree>
    <p:extLst>
      <p:ext uri="{BB962C8B-B14F-4D97-AF65-F5344CB8AC3E}">
        <p14:creationId xmlns:p14="http://schemas.microsoft.com/office/powerpoint/2010/main" val="1671567349"/>
      </p:ext>
    </p:extLst>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935</Words>
  <Application>Microsoft Office PowerPoint</Application>
  <PresentationFormat>On-screen Show (16:9)</PresentationFormat>
  <Paragraphs>111</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CCW Precursive 6</vt:lpstr>
      <vt:lpstr>Arial</vt:lpstr>
      <vt:lpstr>Calibri</vt:lpstr>
      <vt:lpstr>Comfortaa</vt:lpstr>
      <vt:lpstr>Permanent Marker</vt:lpstr>
      <vt:lpstr>Amatic SC</vt:lpstr>
      <vt:lpstr>SKETCH LESSON</vt:lpstr>
      <vt:lpstr>Welcome to  Year 6  </vt:lpstr>
      <vt:lpstr>Dr Seuss</vt:lpstr>
      <vt:lpstr>Teaching and Support Staff</vt:lpstr>
      <vt:lpstr>Treat others as you would like to be treated</vt:lpstr>
      <vt:lpstr>PowerPoint Presentation</vt:lpstr>
      <vt:lpstr>Treat others as you would like to be treated</vt:lpstr>
      <vt:lpstr>Prayer and liturgy</vt:lpstr>
      <vt:lpstr>Gospel values and scripture at the heart of learning Autumn 1</vt:lpstr>
      <vt:lpstr>PowerPoint Presentation</vt:lpstr>
      <vt:lpstr>PowerPoint Presentation</vt:lpstr>
      <vt:lpstr>PowerPoint Presentation</vt:lpstr>
      <vt:lpstr>Children will develop their writing skills in English lessons and then have the opportunity to apply these skills across other areas of the curriculum. </vt:lpstr>
      <vt:lpstr>Reading</vt:lpstr>
      <vt:lpstr>Homework grids </vt:lpstr>
      <vt:lpstr>A quick word about statutory testing this year</vt:lpstr>
      <vt:lpstr>Things to remember – Year 6</vt:lpstr>
      <vt:lpstr>Need to talk?</vt:lpstr>
      <vt:lpstr>Key reminders</vt:lpstr>
      <vt:lpstr>Key reminders</vt:lpstr>
      <vt:lpstr>Key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Claire Irvin</dc:creator>
  <cp:lastModifiedBy>C Morris</cp:lastModifiedBy>
  <cp:revision>66</cp:revision>
  <cp:lastPrinted>2021-09-02T07:07:48Z</cp:lastPrinted>
  <dcterms:modified xsi:type="dcterms:W3CDTF">2024-09-25T16:29:01Z</dcterms:modified>
</cp:coreProperties>
</file>