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5" r:id="rId2"/>
    <p:sldMasterId id="2147483657" r:id="rId3"/>
  </p:sldMasterIdLst>
  <p:notesMasterIdLst>
    <p:notesMasterId r:id="rId5"/>
  </p:notesMasterIdLst>
  <p:sldIdLst>
    <p:sldId id="256" r:id="rId4"/>
  </p:sldIdLst>
  <p:sldSz cx="9906000" cy="6858000" type="A4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Roboto" panose="020B060402020202020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jDjZA4QHTgq5SJyAeF/BUPigi5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94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font" Target="fonts/font4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1">
  <p:cSld name="Layout 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8354347" y="-8878"/>
            <a:ext cx="1065321" cy="748952"/>
            <a:chOff x="7607201" y="-8676"/>
            <a:chExt cx="1065321" cy="748952"/>
          </a:xfrm>
        </p:grpSpPr>
        <p:grpSp>
          <p:nvGrpSpPr>
            <p:cNvPr id="16" name="Google Shape;16;p3"/>
            <p:cNvGrpSpPr/>
            <p:nvPr/>
          </p:nvGrpSpPr>
          <p:grpSpPr>
            <a:xfrm>
              <a:off x="7607201" y="-8676"/>
              <a:ext cx="1065321" cy="748952"/>
              <a:chOff x="8354347" y="-8676"/>
              <a:chExt cx="1065321" cy="748952"/>
            </a:xfrm>
          </p:grpSpPr>
          <p:sp>
            <p:nvSpPr>
              <p:cNvPr id="17" name="Google Shape;17;p3"/>
              <p:cNvSpPr/>
              <p:nvPr/>
            </p:nvSpPr>
            <p:spPr>
              <a:xfrm rot="-5400000">
                <a:off x="8512531" y="-166860"/>
                <a:ext cx="748952" cy="1065321"/>
              </a:xfrm>
              <a:custGeom>
                <a:avLst/>
                <a:gdLst/>
                <a:ahLst/>
                <a:cxnLst/>
                <a:rect l="l" t="t" r="r" b="b"/>
                <a:pathLst>
                  <a:path w="8508366" h="6423990" extrusionOk="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3"/>
              <p:cNvSpPr/>
              <p:nvPr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3"/>
              <p:cNvSpPr/>
              <p:nvPr/>
            </p:nvSpPr>
            <p:spPr>
              <a:xfrm>
                <a:off x="8620637" y="103820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E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0" name="Google Shape;20;p3" descr="Icon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962760" y="168762"/>
              <a:ext cx="363996" cy="4383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" name="Google Shape;21;p3"/>
          <p:cNvSpPr/>
          <p:nvPr/>
        </p:nvSpPr>
        <p:spPr>
          <a:xfrm>
            <a:off x="-15315" y="186280"/>
            <a:ext cx="8124669" cy="553998"/>
          </a:xfrm>
          <a:custGeom>
            <a:avLst/>
            <a:gdLst/>
            <a:ahLst/>
            <a:cxnLst/>
            <a:rect l="l" t="t" r="r" b="b"/>
            <a:pathLst>
              <a:path w="8566014" h="6423949" extrusionOk="0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/>
          <p:nvPr/>
        </p:nvSpPr>
        <p:spPr>
          <a:xfrm rot="5400000">
            <a:off x="6454840" y="3102690"/>
            <a:ext cx="6576440" cy="353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24;p3"/>
          <p:cNvSpPr txBox="1"/>
          <p:nvPr/>
        </p:nvSpPr>
        <p:spPr>
          <a:xfrm>
            <a:off x="9447918" y="6595204"/>
            <a:ext cx="581483" cy="25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GB" sz="9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5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3: Autumn">
  <p:cSld name="Layout 3: Autum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/>
          <p:nvPr/>
        </p:nvSpPr>
        <p:spPr>
          <a:xfrm>
            <a:off x="-15315" y="186280"/>
            <a:ext cx="8124669" cy="553998"/>
          </a:xfrm>
          <a:custGeom>
            <a:avLst/>
            <a:gdLst/>
            <a:ahLst/>
            <a:cxnLst/>
            <a:rect l="l" t="t" r="r" b="b"/>
            <a:pathLst>
              <a:path w="8566014" h="6423949" extrusionOk="0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14"/>
          <p:cNvSpPr/>
          <p:nvPr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p14"/>
          <p:cNvSpPr/>
          <p:nvPr/>
        </p:nvSpPr>
        <p:spPr>
          <a:xfrm rot="5400000">
            <a:off x="6522017" y="3169410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19;p14"/>
          <p:cNvSpPr/>
          <p:nvPr/>
        </p:nvSpPr>
        <p:spPr>
          <a:xfrm rot="5400000">
            <a:off x="8650085" y="903193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14"/>
          <p:cNvSpPr txBox="1">
            <a:spLocks noGrp="1"/>
          </p:cNvSpPr>
          <p:nvPr>
            <p:ph type="body" idx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14"/>
          <p:cNvSpPr txBox="1"/>
          <p:nvPr/>
        </p:nvSpPr>
        <p:spPr>
          <a:xfrm>
            <a:off x="9447918" y="6595204"/>
            <a:ext cx="581483" cy="25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GB" sz="9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5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" name="Google Shape;122;p14"/>
          <p:cNvGrpSpPr/>
          <p:nvPr/>
        </p:nvGrpSpPr>
        <p:grpSpPr>
          <a:xfrm>
            <a:off x="8354347" y="-9237"/>
            <a:ext cx="1065321" cy="748952"/>
            <a:chOff x="7607201" y="-8676"/>
            <a:chExt cx="1065321" cy="748952"/>
          </a:xfrm>
        </p:grpSpPr>
        <p:grpSp>
          <p:nvGrpSpPr>
            <p:cNvPr id="123" name="Google Shape;123;p14"/>
            <p:cNvGrpSpPr/>
            <p:nvPr/>
          </p:nvGrpSpPr>
          <p:grpSpPr>
            <a:xfrm>
              <a:off x="7607201" y="-8676"/>
              <a:ext cx="1065321" cy="748952"/>
              <a:chOff x="8354347" y="-8676"/>
              <a:chExt cx="1065321" cy="748952"/>
            </a:xfrm>
          </p:grpSpPr>
          <p:sp>
            <p:nvSpPr>
              <p:cNvPr id="124" name="Google Shape;124;p14"/>
              <p:cNvSpPr/>
              <p:nvPr/>
            </p:nvSpPr>
            <p:spPr>
              <a:xfrm rot="-5400000">
                <a:off x="8512531" y="-166860"/>
                <a:ext cx="748952" cy="1065321"/>
              </a:xfrm>
              <a:custGeom>
                <a:avLst/>
                <a:gdLst/>
                <a:ahLst/>
                <a:cxnLst/>
                <a:rect l="l" t="t" r="r" b="b"/>
                <a:pathLst>
                  <a:path w="8508366" h="6423990" extrusionOk="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14"/>
              <p:cNvSpPr/>
              <p:nvPr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14"/>
              <p:cNvSpPr/>
              <p:nvPr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E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27" name="Google Shape;127;p14" descr="Icon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976880" y="153200"/>
              <a:ext cx="333380" cy="4454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8" name="Google Shape;128;p14"/>
          <p:cNvSpPr txBox="1">
            <a:spLocks noGrp="1"/>
          </p:cNvSpPr>
          <p:nvPr>
            <p:ph type="body" idx="2"/>
          </p:nvPr>
        </p:nvSpPr>
        <p:spPr>
          <a:xfrm rot="-5400000">
            <a:off x="8650096" y="933611"/>
            <a:ext cx="2177126" cy="309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3: Spring">
  <p:cSld name="Layout 3: Spring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/>
          <p:nvPr/>
        </p:nvSpPr>
        <p:spPr>
          <a:xfrm>
            <a:off x="-15315" y="186280"/>
            <a:ext cx="8124669" cy="553998"/>
          </a:xfrm>
          <a:custGeom>
            <a:avLst/>
            <a:gdLst/>
            <a:ahLst/>
            <a:cxnLst/>
            <a:rect l="l" t="t" r="r" b="b"/>
            <a:pathLst>
              <a:path w="8566014" h="6423949" extrusionOk="0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p15"/>
          <p:cNvSpPr/>
          <p:nvPr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p15"/>
          <p:cNvSpPr/>
          <p:nvPr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15"/>
          <p:cNvSpPr/>
          <p:nvPr/>
        </p:nvSpPr>
        <p:spPr>
          <a:xfrm rot="5400000">
            <a:off x="8649500" y="3094868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15"/>
          <p:cNvSpPr txBox="1">
            <a:spLocks noGrp="1"/>
          </p:cNvSpPr>
          <p:nvPr>
            <p:ph type="body" idx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15"/>
          <p:cNvSpPr txBox="1"/>
          <p:nvPr/>
        </p:nvSpPr>
        <p:spPr>
          <a:xfrm>
            <a:off x="9447918" y="6595204"/>
            <a:ext cx="581483" cy="25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GB" sz="9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5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6" name="Google Shape;136;p15"/>
          <p:cNvGrpSpPr/>
          <p:nvPr/>
        </p:nvGrpSpPr>
        <p:grpSpPr>
          <a:xfrm>
            <a:off x="8354347" y="-9237"/>
            <a:ext cx="1065321" cy="748952"/>
            <a:chOff x="7607201" y="-8676"/>
            <a:chExt cx="1065321" cy="748952"/>
          </a:xfrm>
        </p:grpSpPr>
        <p:grpSp>
          <p:nvGrpSpPr>
            <p:cNvPr id="137" name="Google Shape;137;p15"/>
            <p:cNvGrpSpPr/>
            <p:nvPr/>
          </p:nvGrpSpPr>
          <p:grpSpPr>
            <a:xfrm>
              <a:off x="7607201" y="-8676"/>
              <a:ext cx="1065321" cy="748952"/>
              <a:chOff x="8354347" y="-8676"/>
              <a:chExt cx="1065321" cy="748952"/>
            </a:xfrm>
          </p:grpSpPr>
          <p:sp>
            <p:nvSpPr>
              <p:cNvPr id="138" name="Google Shape;138;p15"/>
              <p:cNvSpPr/>
              <p:nvPr/>
            </p:nvSpPr>
            <p:spPr>
              <a:xfrm rot="-5400000">
                <a:off x="8512531" y="-166860"/>
                <a:ext cx="748952" cy="1065321"/>
              </a:xfrm>
              <a:custGeom>
                <a:avLst/>
                <a:gdLst/>
                <a:ahLst/>
                <a:cxnLst/>
                <a:rect l="l" t="t" r="r" b="b"/>
                <a:pathLst>
                  <a:path w="8508366" h="6423990" extrusionOk="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15"/>
              <p:cNvSpPr/>
              <p:nvPr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5"/>
              <p:cNvSpPr/>
              <p:nvPr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E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41" name="Google Shape;141;p15" descr="Icon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976880" y="153200"/>
              <a:ext cx="333380" cy="4454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2" name="Google Shape;142;p15"/>
          <p:cNvSpPr txBox="1">
            <a:spLocks noGrp="1"/>
          </p:cNvSpPr>
          <p:nvPr>
            <p:ph type="body" idx="2"/>
          </p:nvPr>
        </p:nvSpPr>
        <p:spPr>
          <a:xfrm rot="-5400000">
            <a:off x="8650096" y="3126649"/>
            <a:ext cx="2177126" cy="309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3: Summer">
  <p:cSld name="Layout 3: Summer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6"/>
          <p:cNvSpPr/>
          <p:nvPr/>
        </p:nvSpPr>
        <p:spPr>
          <a:xfrm>
            <a:off x="-15315" y="186280"/>
            <a:ext cx="8124669" cy="553998"/>
          </a:xfrm>
          <a:custGeom>
            <a:avLst/>
            <a:gdLst/>
            <a:ahLst/>
            <a:cxnLst/>
            <a:rect l="l" t="t" r="r" b="b"/>
            <a:pathLst>
              <a:path w="8566014" h="6423949" extrusionOk="0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16"/>
          <p:cNvSpPr/>
          <p:nvPr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16"/>
          <p:cNvSpPr/>
          <p:nvPr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16"/>
          <p:cNvSpPr/>
          <p:nvPr/>
        </p:nvSpPr>
        <p:spPr>
          <a:xfrm rot="5400000">
            <a:off x="8649498" y="5296671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16"/>
          <p:cNvSpPr txBox="1">
            <a:spLocks noGrp="1"/>
          </p:cNvSpPr>
          <p:nvPr>
            <p:ph type="body" idx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16"/>
          <p:cNvSpPr txBox="1"/>
          <p:nvPr/>
        </p:nvSpPr>
        <p:spPr>
          <a:xfrm>
            <a:off x="9447918" y="6595204"/>
            <a:ext cx="581483" cy="25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GB" sz="9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5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0" name="Google Shape;150;p16"/>
          <p:cNvGrpSpPr/>
          <p:nvPr/>
        </p:nvGrpSpPr>
        <p:grpSpPr>
          <a:xfrm>
            <a:off x="8354347" y="-9237"/>
            <a:ext cx="1065321" cy="748952"/>
            <a:chOff x="7607201" y="-8676"/>
            <a:chExt cx="1065321" cy="748952"/>
          </a:xfrm>
        </p:grpSpPr>
        <p:grpSp>
          <p:nvGrpSpPr>
            <p:cNvPr id="151" name="Google Shape;151;p16"/>
            <p:cNvGrpSpPr/>
            <p:nvPr/>
          </p:nvGrpSpPr>
          <p:grpSpPr>
            <a:xfrm>
              <a:off x="7607201" y="-8676"/>
              <a:ext cx="1065321" cy="748952"/>
              <a:chOff x="8354347" y="-8676"/>
              <a:chExt cx="1065321" cy="748952"/>
            </a:xfrm>
          </p:grpSpPr>
          <p:sp>
            <p:nvSpPr>
              <p:cNvPr id="152" name="Google Shape;152;p16"/>
              <p:cNvSpPr/>
              <p:nvPr/>
            </p:nvSpPr>
            <p:spPr>
              <a:xfrm rot="-5400000">
                <a:off x="8512531" y="-166860"/>
                <a:ext cx="748952" cy="1065321"/>
              </a:xfrm>
              <a:custGeom>
                <a:avLst/>
                <a:gdLst/>
                <a:ahLst/>
                <a:cxnLst/>
                <a:rect l="l" t="t" r="r" b="b"/>
                <a:pathLst>
                  <a:path w="8508366" h="6423990" extrusionOk="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6"/>
              <p:cNvSpPr/>
              <p:nvPr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16"/>
              <p:cNvSpPr/>
              <p:nvPr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E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55" name="Google Shape;155;p16" descr="Icon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976880" y="153200"/>
              <a:ext cx="333380" cy="4454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6" name="Google Shape;156;p16"/>
          <p:cNvSpPr txBox="1">
            <a:spLocks noGrp="1"/>
          </p:cNvSpPr>
          <p:nvPr>
            <p:ph type="body" idx="2"/>
          </p:nvPr>
        </p:nvSpPr>
        <p:spPr>
          <a:xfrm rot="-5400000">
            <a:off x="8650096" y="5316926"/>
            <a:ext cx="2177126" cy="309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Layout 1">
  <p:cSld name="2_Layout 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15315" y="186280"/>
            <a:ext cx="7288839" cy="553998"/>
          </a:xfrm>
          <a:custGeom>
            <a:avLst/>
            <a:gdLst/>
            <a:ahLst/>
            <a:cxnLst/>
            <a:rect l="l" t="t" r="r" b="b"/>
            <a:pathLst>
              <a:path w="8566014" h="6423949" extrusionOk="0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203202" y="234234"/>
            <a:ext cx="6845992" cy="458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/>
          <p:nvPr/>
        </p:nvSpPr>
        <p:spPr>
          <a:xfrm rot="5400000">
            <a:off x="6454840" y="3102690"/>
            <a:ext cx="6576440" cy="353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" name="Google Shape;29;p4"/>
          <p:cNvSpPr txBox="1"/>
          <p:nvPr/>
        </p:nvSpPr>
        <p:spPr>
          <a:xfrm>
            <a:off x="9447918" y="6595204"/>
            <a:ext cx="581483" cy="25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GB" sz="9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5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" name="Google Shape;30;p4"/>
          <p:cNvGrpSpPr/>
          <p:nvPr/>
        </p:nvGrpSpPr>
        <p:grpSpPr>
          <a:xfrm>
            <a:off x="8354347" y="-8676"/>
            <a:ext cx="1065321" cy="748952"/>
            <a:chOff x="8354347" y="-8676"/>
            <a:chExt cx="1065321" cy="748952"/>
          </a:xfrm>
        </p:grpSpPr>
        <p:sp>
          <p:nvSpPr>
            <p:cNvPr id="31" name="Google Shape;31;p4"/>
            <p:cNvSpPr/>
            <p:nvPr/>
          </p:nvSpPr>
          <p:spPr>
            <a:xfrm rot="-5400000">
              <a:off x="8512531" y="-166860"/>
              <a:ext cx="748952" cy="1065321"/>
            </a:xfrm>
            <a:custGeom>
              <a:avLst/>
              <a:gdLst/>
              <a:ahLst/>
              <a:cxnLst/>
              <a:rect l="l" t="t" r="r" b="b"/>
              <a:pathLst>
                <a:path w="8508366" h="6423990" extrusionOk="0">
                  <a:moveTo>
                    <a:pt x="10681" y="3"/>
                  </a:moveTo>
                  <a:cubicBezTo>
                    <a:pt x="18142" y="2141326"/>
                    <a:pt x="-6014" y="4282670"/>
                    <a:pt x="1447" y="6423993"/>
                  </a:cubicBezTo>
                  <a:lnTo>
                    <a:pt x="8496871" y="6308188"/>
                  </a:lnTo>
                  <a:cubicBezTo>
                    <a:pt x="8500702" y="4275028"/>
                    <a:pt x="8504532" y="2241867"/>
                    <a:pt x="8508363" y="208707"/>
                  </a:cubicBezTo>
                  <a:lnTo>
                    <a:pt x="10681" y="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8620635" y="103977"/>
              <a:ext cx="553673" cy="55367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620635" y="103819"/>
              <a:ext cx="554041" cy="55404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E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34;p4"/>
          <p:cNvGrpSpPr/>
          <p:nvPr/>
        </p:nvGrpSpPr>
        <p:grpSpPr>
          <a:xfrm>
            <a:off x="7518517" y="-8676"/>
            <a:ext cx="1065321" cy="748952"/>
            <a:chOff x="8354347" y="-8676"/>
            <a:chExt cx="1065321" cy="748952"/>
          </a:xfrm>
        </p:grpSpPr>
        <p:sp>
          <p:nvSpPr>
            <p:cNvPr id="35" name="Google Shape;35;p4"/>
            <p:cNvSpPr/>
            <p:nvPr/>
          </p:nvSpPr>
          <p:spPr>
            <a:xfrm rot="-5400000">
              <a:off x="8512531" y="-166860"/>
              <a:ext cx="748952" cy="1065321"/>
            </a:xfrm>
            <a:custGeom>
              <a:avLst/>
              <a:gdLst/>
              <a:ahLst/>
              <a:cxnLst/>
              <a:rect l="l" t="t" r="r" b="b"/>
              <a:pathLst>
                <a:path w="8508366" h="6423990" extrusionOk="0">
                  <a:moveTo>
                    <a:pt x="10681" y="3"/>
                  </a:moveTo>
                  <a:cubicBezTo>
                    <a:pt x="18142" y="2141326"/>
                    <a:pt x="-6014" y="4282670"/>
                    <a:pt x="1447" y="6423993"/>
                  </a:cubicBezTo>
                  <a:lnTo>
                    <a:pt x="8496871" y="6308188"/>
                  </a:lnTo>
                  <a:cubicBezTo>
                    <a:pt x="8500702" y="4275028"/>
                    <a:pt x="8504532" y="2241867"/>
                    <a:pt x="8508363" y="208707"/>
                  </a:cubicBezTo>
                  <a:lnTo>
                    <a:pt x="10681" y="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8620635" y="103977"/>
              <a:ext cx="553673" cy="55367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8620635" y="103819"/>
              <a:ext cx="554041" cy="55404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E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8" name="Google Shape;38;p4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09905" y="168560"/>
            <a:ext cx="363996" cy="438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2">
  <p:cSld name="Layout 2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/>
          <p:nvPr/>
        </p:nvSpPr>
        <p:spPr>
          <a:xfrm rot="5400000">
            <a:off x="6454840" y="3102690"/>
            <a:ext cx="6576440" cy="353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" name="Google Shape;41;p5"/>
          <p:cNvSpPr txBox="1"/>
          <p:nvPr/>
        </p:nvSpPr>
        <p:spPr>
          <a:xfrm>
            <a:off x="9447918" y="6595204"/>
            <a:ext cx="581483" cy="25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GB" sz="9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5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3: Autumn">
  <p:cSld name="Layout 3: Autum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-15315" y="186280"/>
            <a:ext cx="8124669" cy="553998"/>
          </a:xfrm>
          <a:custGeom>
            <a:avLst/>
            <a:gdLst/>
            <a:ahLst/>
            <a:cxnLst/>
            <a:rect l="l" t="t" r="r" b="b"/>
            <a:pathLst>
              <a:path w="8566014" h="6423949" extrusionOk="0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" name="Google Shape;44;p6"/>
          <p:cNvSpPr/>
          <p:nvPr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" name="Google Shape;45;p6"/>
          <p:cNvSpPr/>
          <p:nvPr/>
        </p:nvSpPr>
        <p:spPr>
          <a:xfrm rot="5400000">
            <a:off x="6522017" y="3169410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" name="Google Shape;46;p6"/>
          <p:cNvSpPr/>
          <p:nvPr/>
        </p:nvSpPr>
        <p:spPr>
          <a:xfrm rot="5400000">
            <a:off x="8650085" y="903193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/>
          <p:nvPr/>
        </p:nvSpPr>
        <p:spPr>
          <a:xfrm>
            <a:off x="9447918" y="6595204"/>
            <a:ext cx="581483" cy="25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GB" sz="9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5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2"/>
          </p:nvPr>
        </p:nvSpPr>
        <p:spPr>
          <a:xfrm rot="-5400000">
            <a:off x="8650096" y="933611"/>
            <a:ext cx="2177126" cy="309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50" name="Google Shape;50;p6"/>
          <p:cNvGrpSpPr/>
          <p:nvPr/>
        </p:nvGrpSpPr>
        <p:grpSpPr>
          <a:xfrm>
            <a:off x="8354347" y="-8878"/>
            <a:ext cx="1065321" cy="748952"/>
            <a:chOff x="7607201" y="-8676"/>
            <a:chExt cx="1065321" cy="748952"/>
          </a:xfrm>
        </p:grpSpPr>
        <p:grpSp>
          <p:nvGrpSpPr>
            <p:cNvPr id="51" name="Google Shape;51;p6"/>
            <p:cNvGrpSpPr/>
            <p:nvPr/>
          </p:nvGrpSpPr>
          <p:grpSpPr>
            <a:xfrm>
              <a:off x="7607201" y="-8676"/>
              <a:ext cx="1065321" cy="748952"/>
              <a:chOff x="8354347" y="-8676"/>
              <a:chExt cx="1065321" cy="748952"/>
            </a:xfrm>
          </p:grpSpPr>
          <p:sp>
            <p:nvSpPr>
              <p:cNvPr id="52" name="Google Shape;52;p6"/>
              <p:cNvSpPr/>
              <p:nvPr/>
            </p:nvSpPr>
            <p:spPr>
              <a:xfrm rot="-5400000">
                <a:off x="8512531" y="-166860"/>
                <a:ext cx="748952" cy="1065321"/>
              </a:xfrm>
              <a:custGeom>
                <a:avLst/>
                <a:gdLst/>
                <a:ahLst/>
                <a:cxnLst/>
                <a:rect l="l" t="t" r="r" b="b"/>
                <a:pathLst>
                  <a:path w="8508366" h="6423990" extrusionOk="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6"/>
              <p:cNvSpPr/>
              <p:nvPr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6"/>
              <p:cNvSpPr/>
              <p:nvPr/>
            </p:nvSpPr>
            <p:spPr>
              <a:xfrm>
                <a:off x="8620637" y="103820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E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55" name="Google Shape;55;p6" descr="Icon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962760" y="168762"/>
              <a:ext cx="363996" cy="43836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3: Spring">
  <p:cSld name="Layout 3: Spring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>
            <a:off x="-15315" y="186280"/>
            <a:ext cx="8124669" cy="553998"/>
          </a:xfrm>
          <a:custGeom>
            <a:avLst/>
            <a:gdLst/>
            <a:ahLst/>
            <a:cxnLst/>
            <a:rect l="l" t="t" r="r" b="b"/>
            <a:pathLst>
              <a:path w="8566014" h="6423949" extrusionOk="0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" name="Google Shape;58;p7"/>
          <p:cNvSpPr/>
          <p:nvPr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7"/>
          <p:cNvSpPr/>
          <p:nvPr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" name="Google Shape;60;p7"/>
          <p:cNvSpPr/>
          <p:nvPr/>
        </p:nvSpPr>
        <p:spPr>
          <a:xfrm rot="5400000">
            <a:off x="8649500" y="3094868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7"/>
          <p:cNvSpPr txBox="1"/>
          <p:nvPr/>
        </p:nvSpPr>
        <p:spPr>
          <a:xfrm>
            <a:off x="9447918" y="6595204"/>
            <a:ext cx="581483" cy="25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GB" sz="9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5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2"/>
          </p:nvPr>
        </p:nvSpPr>
        <p:spPr>
          <a:xfrm rot="-5400000">
            <a:off x="8650096" y="3126649"/>
            <a:ext cx="2177126" cy="309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64" name="Google Shape;64;p7"/>
          <p:cNvGrpSpPr/>
          <p:nvPr/>
        </p:nvGrpSpPr>
        <p:grpSpPr>
          <a:xfrm>
            <a:off x="8354347" y="-8878"/>
            <a:ext cx="1065321" cy="748952"/>
            <a:chOff x="7607201" y="-8676"/>
            <a:chExt cx="1065321" cy="748952"/>
          </a:xfrm>
        </p:grpSpPr>
        <p:grpSp>
          <p:nvGrpSpPr>
            <p:cNvPr id="65" name="Google Shape;65;p7"/>
            <p:cNvGrpSpPr/>
            <p:nvPr/>
          </p:nvGrpSpPr>
          <p:grpSpPr>
            <a:xfrm>
              <a:off x="7607201" y="-8676"/>
              <a:ext cx="1065321" cy="748952"/>
              <a:chOff x="8354347" y="-8676"/>
              <a:chExt cx="1065321" cy="748952"/>
            </a:xfrm>
          </p:grpSpPr>
          <p:sp>
            <p:nvSpPr>
              <p:cNvPr id="66" name="Google Shape;66;p7"/>
              <p:cNvSpPr/>
              <p:nvPr/>
            </p:nvSpPr>
            <p:spPr>
              <a:xfrm rot="-5400000">
                <a:off x="8512531" y="-166860"/>
                <a:ext cx="748952" cy="1065321"/>
              </a:xfrm>
              <a:custGeom>
                <a:avLst/>
                <a:gdLst/>
                <a:ahLst/>
                <a:cxnLst/>
                <a:rect l="l" t="t" r="r" b="b"/>
                <a:pathLst>
                  <a:path w="8508366" h="6423990" extrusionOk="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7"/>
              <p:cNvSpPr/>
              <p:nvPr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7"/>
              <p:cNvSpPr/>
              <p:nvPr/>
            </p:nvSpPr>
            <p:spPr>
              <a:xfrm>
                <a:off x="8620637" y="103820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E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69" name="Google Shape;69;p7" descr="Icon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962760" y="168762"/>
              <a:ext cx="363996" cy="43836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3: Summer">
  <p:cSld name="Layout 3: Summ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/>
          <p:nvPr/>
        </p:nvSpPr>
        <p:spPr>
          <a:xfrm>
            <a:off x="-15315" y="186280"/>
            <a:ext cx="8124669" cy="553998"/>
          </a:xfrm>
          <a:custGeom>
            <a:avLst/>
            <a:gdLst/>
            <a:ahLst/>
            <a:cxnLst/>
            <a:rect l="l" t="t" r="r" b="b"/>
            <a:pathLst>
              <a:path w="8566014" h="6423949" extrusionOk="0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Google Shape;72;p8"/>
          <p:cNvSpPr/>
          <p:nvPr/>
        </p:nvSpPr>
        <p:spPr>
          <a:xfrm rot="5400000">
            <a:off x="6522310" y="3168893"/>
            <a:ext cx="6582195" cy="22122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8"/>
          <p:cNvSpPr/>
          <p:nvPr/>
        </p:nvSpPr>
        <p:spPr>
          <a:xfrm rot="5400000">
            <a:off x="6522017" y="3172107"/>
            <a:ext cx="6582195" cy="22063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8"/>
          <p:cNvSpPr/>
          <p:nvPr/>
        </p:nvSpPr>
        <p:spPr>
          <a:xfrm rot="5400000">
            <a:off x="8649498" y="5296671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" name="Google Shape;75;p8"/>
          <p:cNvSpPr txBox="1">
            <a:spLocks noGrp="1"/>
          </p:cNvSpPr>
          <p:nvPr>
            <p:ph type="body" idx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8"/>
          <p:cNvSpPr txBox="1"/>
          <p:nvPr/>
        </p:nvSpPr>
        <p:spPr>
          <a:xfrm>
            <a:off x="9447918" y="6595204"/>
            <a:ext cx="581483" cy="25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GB" sz="9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5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8"/>
          <p:cNvSpPr txBox="1">
            <a:spLocks noGrp="1"/>
          </p:cNvSpPr>
          <p:nvPr>
            <p:ph type="body" idx="2"/>
          </p:nvPr>
        </p:nvSpPr>
        <p:spPr>
          <a:xfrm rot="-5400000">
            <a:off x="8650096" y="5316926"/>
            <a:ext cx="2177126" cy="309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78" name="Google Shape;78;p8"/>
          <p:cNvGrpSpPr/>
          <p:nvPr/>
        </p:nvGrpSpPr>
        <p:grpSpPr>
          <a:xfrm>
            <a:off x="8354347" y="-8878"/>
            <a:ext cx="1065321" cy="748952"/>
            <a:chOff x="7607201" y="-8676"/>
            <a:chExt cx="1065321" cy="748952"/>
          </a:xfrm>
        </p:grpSpPr>
        <p:grpSp>
          <p:nvGrpSpPr>
            <p:cNvPr id="79" name="Google Shape;79;p8"/>
            <p:cNvGrpSpPr/>
            <p:nvPr/>
          </p:nvGrpSpPr>
          <p:grpSpPr>
            <a:xfrm>
              <a:off x="7607201" y="-8676"/>
              <a:ext cx="1065321" cy="748952"/>
              <a:chOff x="8354347" y="-8676"/>
              <a:chExt cx="1065321" cy="748952"/>
            </a:xfrm>
          </p:grpSpPr>
          <p:sp>
            <p:nvSpPr>
              <p:cNvPr id="80" name="Google Shape;80;p8"/>
              <p:cNvSpPr/>
              <p:nvPr/>
            </p:nvSpPr>
            <p:spPr>
              <a:xfrm rot="-5400000">
                <a:off x="8512531" y="-166860"/>
                <a:ext cx="748952" cy="1065321"/>
              </a:xfrm>
              <a:custGeom>
                <a:avLst/>
                <a:gdLst/>
                <a:ahLst/>
                <a:cxnLst/>
                <a:rect l="l" t="t" r="r" b="b"/>
                <a:pathLst>
                  <a:path w="8508366" h="6423990" extrusionOk="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8"/>
              <p:cNvSpPr/>
              <p:nvPr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8"/>
              <p:cNvSpPr/>
              <p:nvPr/>
            </p:nvSpPr>
            <p:spPr>
              <a:xfrm>
                <a:off x="8620637" y="103820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E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83" name="Google Shape;83;p8" descr="Icon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962760" y="168762"/>
              <a:ext cx="363996" cy="43836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/>
          <p:nvPr/>
        </p:nvSpPr>
        <p:spPr>
          <a:xfrm>
            <a:off x="-15314" y="275918"/>
            <a:ext cx="9271074" cy="933964"/>
          </a:xfrm>
          <a:custGeom>
            <a:avLst/>
            <a:gdLst/>
            <a:ahLst/>
            <a:cxnLst/>
            <a:rect l="l" t="t" r="r" b="b"/>
            <a:pathLst>
              <a:path w="8566014" h="6423949" extrusionOk="0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p10"/>
          <p:cNvSpPr/>
          <p:nvPr/>
        </p:nvSpPr>
        <p:spPr>
          <a:xfrm rot="5400000">
            <a:off x="6309621" y="3247908"/>
            <a:ext cx="6866877" cy="353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" name="Google Shape;89;p10"/>
          <p:cNvSpPr/>
          <p:nvPr/>
        </p:nvSpPr>
        <p:spPr>
          <a:xfrm>
            <a:off x="-10158" y="5276446"/>
            <a:ext cx="3139438" cy="866547"/>
          </a:xfrm>
          <a:custGeom>
            <a:avLst/>
            <a:gdLst/>
            <a:ahLst/>
            <a:cxnLst/>
            <a:rect l="l" t="t" r="r" b="b"/>
            <a:pathLst>
              <a:path w="6901416" h="866547" extrusionOk="0">
                <a:moveTo>
                  <a:pt x="0" y="0"/>
                </a:moveTo>
                <a:lnTo>
                  <a:pt x="6751443" y="0"/>
                </a:lnTo>
                <a:lnTo>
                  <a:pt x="6901416" y="866547"/>
                </a:lnTo>
                <a:lnTo>
                  <a:pt x="0" y="8665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2811" y="5381440"/>
            <a:ext cx="2493010" cy="63623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0"/>
          <p:cNvSpPr/>
          <p:nvPr/>
        </p:nvSpPr>
        <p:spPr>
          <a:xfrm>
            <a:off x="0" y="2359626"/>
            <a:ext cx="4645890" cy="451271"/>
          </a:xfrm>
          <a:custGeom>
            <a:avLst/>
            <a:gdLst/>
            <a:ahLst/>
            <a:cxnLst/>
            <a:rect l="l" t="t" r="r" b="b"/>
            <a:pathLst>
              <a:path w="8566014" h="6423949" extrusionOk="0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52804" y="55973"/>
                </a:lnTo>
                <a:lnTo>
                  <a:pt x="143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8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Information for School Websites</a:t>
            </a:r>
            <a:endParaRPr sz="2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0"/>
          <p:cNvSpPr/>
          <p:nvPr/>
        </p:nvSpPr>
        <p:spPr>
          <a:xfrm>
            <a:off x="0" y="1420852"/>
            <a:ext cx="4645891" cy="685039"/>
          </a:xfrm>
          <a:custGeom>
            <a:avLst/>
            <a:gdLst/>
            <a:ahLst/>
            <a:cxnLst/>
            <a:rect l="l" t="t" r="r" b="b"/>
            <a:pathLst>
              <a:path w="8566014" h="6431769" extrusionOk="0">
                <a:moveTo>
                  <a:pt x="1435" y="7820"/>
                </a:moveTo>
                <a:cubicBezTo>
                  <a:pt x="-3951" y="2149136"/>
                  <a:pt x="7953" y="4290453"/>
                  <a:pt x="2567" y="6431769"/>
                </a:cubicBezTo>
                <a:lnTo>
                  <a:pt x="8566014" y="6398949"/>
                </a:lnTo>
                <a:lnTo>
                  <a:pt x="8368737" y="0"/>
                </a:lnTo>
                <a:lnTo>
                  <a:pt x="1435" y="78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3232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6565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1">
  <p:cSld name="Layout 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2"/>
          <p:cNvGrpSpPr/>
          <p:nvPr/>
        </p:nvGrpSpPr>
        <p:grpSpPr>
          <a:xfrm>
            <a:off x="8354347" y="-9237"/>
            <a:ext cx="1065321" cy="748952"/>
            <a:chOff x="7607201" y="-8676"/>
            <a:chExt cx="1065321" cy="748952"/>
          </a:xfrm>
        </p:grpSpPr>
        <p:grpSp>
          <p:nvGrpSpPr>
            <p:cNvPr id="103" name="Google Shape;103;p12"/>
            <p:cNvGrpSpPr/>
            <p:nvPr/>
          </p:nvGrpSpPr>
          <p:grpSpPr>
            <a:xfrm>
              <a:off x="7607201" y="-8676"/>
              <a:ext cx="1065321" cy="748952"/>
              <a:chOff x="8354347" y="-8676"/>
              <a:chExt cx="1065321" cy="748952"/>
            </a:xfrm>
          </p:grpSpPr>
          <p:sp>
            <p:nvSpPr>
              <p:cNvPr id="104" name="Google Shape;104;p12"/>
              <p:cNvSpPr/>
              <p:nvPr/>
            </p:nvSpPr>
            <p:spPr>
              <a:xfrm rot="-5400000">
                <a:off x="8512531" y="-166860"/>
                <a:ext cx="748952" cy="1065321"/>
              </a:xfrm>
              <a:custGeom>
                <a:avLst/>
                <a:gdLst/>
                <a:ahLst/>
                <a:cxnLst/>
                <a:rect l="l" t="t" r="r" b="b"/>
                <a:pathLst>
                  <a:path w="8508366" h="6423990" extrusionOk="0">
                    <a:moveTo>
                      <a:pt x="10681" y="3"/>
                    </a:moveTo>
                    <a:cubicBezTo>
                      <a:pt x="18142" y="2141326"/>
                      <a:pt x="-6014" y="4282670"/>
                      <a:pt x="1447" y="6423993"/>
                    </a:cubicBezTo>
                    <a:lnTo>
                      <a:pt x="8496871" y="6308188"/>
                    </a:lnTo>
                    <a:cubicBezTo>
                      <a:pt x="8500702" y="4275028"/>
                      <a:pt x="8504532" y="2241867"/>
                      <a:pt x="8508363" y="208707"/>
                    </a:cubicBezTo>
                    <a:lnTo>
                      <a:pt x="10681" y="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2"/>
              <p:cNvSpPr/>
              <p:nvPr/>
            </p:nvSpPr>
            <p:spPr>
              <a:xfrm>
                <a:off x="8620635" y="103977"/>
                <a:ext cx="553673" cy="55367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12"/>
              <p:cNvSpPr/>
              <p:nvPr/>
            </p:nvSpPr>
            <p:spPr>
              <a:xfrm>
                <a:off x="8620635" y="103819"/>
                <a:ext cx="554041" cy="5540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E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07" name="Google Shape;107;p12" descr="Icon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976880" y="153200"/>
              <a:ext cx="333380" cy="4454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2"/>
          <p:cNvSpPr/>
          <p:nvPr/>
        </p:nvSpPr>
        <p:spPr>
          <a:xfrm>
            <a:off x="-15315" y="186280"/>
            <a:ext cx="8124669" cy="553998"/>
          </a:xfrm>
          <a:custGeom>
            <a:avLst/>
            <a:gdLst/>
            <a:ahLst/>
            <a:cxnLst/>
            <a:rect l="l" t="t" r="r" b="b"/>
            <a:pathLst>
              <a:path w="8566014" h="6423949" extrusionOk="0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2"/>
          <p:cNvSpPr txBox="1">
            <a:spLocks noGrp="1"/>
          </p:cNvSpPr>
          <p:nvPr>
            <p:ph type="body" idx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12"/>
          <p:cNvSpPr/>
          <p:nvPr/>
        </p:nvSpPr>
        <p:spPr>
          <a:xfrm rot="5400000">
            <a:off x="6454840" y="3102690"/>
            <a:ext cx="6576440" cy="353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p12"/>
          <p:cNvSpPr txBox="1"/>
          <p:nvPr/>
        </p:nvSpPr>
        <p:spPr>
          <a:xfrm>
            <a:off x="9447918" y="6595204"/>
            <a:ext cx="581483" cy="25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GB" sz="9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5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2">
  <p:cSld name="Layout 2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"/>
          <p:cNvSpPr/>
          <p:nvPr/>
        </p:nvSpPr>
        <p:spPr>
          <a:xfrm rot="5400000">
            <a:off x="6454840" y="3102690"/>
            <a:ext cx="6576440" cy="353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13"/>
          <p:cNvSpPr txBox="1"/>
          <p:nvPr/>
        </p:nvSpPr>
        <p:spPr>
          <a:xfrm>
            <a:off x="9447918" y="6595204"/>
            <a:ext cx="581483" cy="25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GB" sz="9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5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921315" cy="6858000"/>
          </a:xfrm>
          <a:custGeom>
            <a:avLst/>
            <a:gdLst/>
            <a:ahLst/>
            <a:cxnLst/>
            <a:rect l="l" t="t" r="r" b="b"/>
            <a:pathLst>
              <a:path w="9921315" h="6858000" extrusionOk="0">
                <a:moveTo>
                  <a:pt x="0" y="0"/>
                </a:moveTo>
                <a:lnTo>
                  <a:pt x="9921315" y="0"/>
                </a:lnTo>
                <a:lnTo>
                  <a:pt x="9921315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4716" y="92308"/>
                </a:moveTo>
                <a:lnTo>
                  <a:pt x="94716" y="6771640"/>
                </a:lnTo>
                <a:lnTo>
                  <a:pt x="9811285" y="6771640"/>
                </a:lnTo>
                <a:lnTo>
                  <a:pt x="9811285" y="92308"/>
                </a:lnTo>
                <a:lnTo>
                  <a:pt x="94716" y="92308"/>
                </a:lnTo>
                <a:close/>
              </a:path>
            </a:pathLst>
          </a:custGeom>
          <a:solidFill>
            <a:srgbClr val="C2C2C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 rot="10800000">
            <a:off x="292963" y="6567595"/>
            <a:ext cx="9631878" cy="29756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23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" name="Google Shape;12;p2"/>
          <p:cNvCxnSpPr/>
          <p:nvPr/>
        </p:nvCxnSpPr>
        <p:spPr>
          <a:xfrm>
            <a:off x="47610" y="6532600"/>
            <a:ext cx="9858390" cy="0"/>
          </a:xfrm>
          <a:prstGeom prst="straightConnector1">
            <a:avLst/>
          </a:prstGeom>
          <a:noFill/>
          <a:ln w="88900" cap="flat" cmpd="sng">
            <a:solidFill>
              <a:srgbClr val="C2C2C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" name="Google Shape;13;p2"/>
          <p:cNvSpPr txBox="1"/>
          <p:nvPr/>
        </p:nvSpPr>
        <p:spPr>
          <a:xfrm>
            <a:off x="1870692" y="6594683"/>
            <a:ext cx="5402616" cy="270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31"/>
              <a:buFont typeface="Arial"/>
              <a:buNone/>
            </a:pPr>
            <a:r>
              <a:rPr lang="en-GB" sz="831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United Curriculum  |  </a:t>
            </a:r>
            <a:r>
              <a:rPr lang="en-GB" sz="831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Primary Geography</a:t>
            </a:r>
            <a:endParaRPr sz="831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"/>
          <p:cNvSpPr/>
          <p:nvPr/>
        </p:nvSpPr>
        <p:spPr>
          <a:xfrm>
            <a:off x="0" y="0"/>
            <a:ext cx="9921315" cy="6858000"/>
          </a:xfrm>
          <a:custGeom>
            <a:avLst/>
            <a:gdLst/>
            <a:ahLst/>
            <a:cxnLst/>
            <a:rect l="l" t="t" r="r" b="b"/>
            <a:pathLst>
              <a:path w="9921315" h="6858000" extrusionOk="0">
                <a:moveTo>
                  <a:pt x="0" y="0"/>
                </a:moveTo>
                <a:lnTo>
                  <a:pt x="9921315" y="0"/>
                </a:lnTo>
                <a:lnTo>
                  <a:pt x="9921315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4716" y="92308"/>
                </a:moveTo>
                <a:lnTo>
                  <a:pt x="94716" y="6771640"/>
                </a:lnTo>
                <a:lnTo>
                  <a:pt x="9811285" y="6771640"/>
                </a:lnTo>
                <a:lnTo>
                  <a:pt x="9811285" y="92308"/>
                </a:lnTo>
                <a:lnTo>
                  <a:pt x="94716" y="92308"/>
                </a:lnTo>
                <a:close/>
              </a:path>
            </a:pathLst>
          </a:custGeom>
          <a:solidFill>
            <a:srgbClr val="C2C2C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/>
          <p:nvPr/>
        </p:nvSpPr>
        <p:spPr>
          <a:xfrm>
            <a:off x="0" y="0"/>
            <a:ext cx="9921315" cy="6858000"/>
          </a:xfrm>
          <a:custGeom>
            <a:avLst/>
            <a:gdLst/>
            <a:ahLst/>
            <a:cxnLst/>
            <a:rect l="l" t="t" r="r" b="b"/>
            <a:pathLst>
              <a:path w="9921315" h="6858000" extrusionOk="0">
                <a:moveTo>
                  <a:pt x="0" y="0"/>
                </a:moveTo>
                <a:lnTo>
                  <a:pt x="9921315" y="0"/>
                </a:lnTo>
                <a:lnTo>
                  <a:pt x="9921315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4716" y="92308"/>
                </a:moveTo>
                <a:lnTo>
                  <a:pt x="94716" y="6771640"/>
                </a:lnTo>
                <a:lnTo>
                  <a:pt x="9811285" y="6771640"/>
                </a:lnTo>
                <a:lnTo>
                  <a:pt x="9811285" y="92308"/>
                </a:lnTo>
                <a:lnTo>
                  <a:pt x="94716" y="92308"/>
                </a:lnTo>
                <a:close/>
              </a:path>
            </a:pathLst>
          </a:custGeom>
          <a:solidFill>
            <a:srgbClr val="C2C2C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1"/>
          <p:cNvSpPr/>
          <p:nvPr/>
        </p:nvSpPr>
        <p:spPr>
          <a:xfrm rot="10800000">
            <a:off x="292963" y="6567595"/>
            <a:ext cx="9631878" cy="29756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23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6" name="Google Shape;96;p11"/>
          <p:cNvCxnSpPr/>
          <p:nvPr/>
        </p:nvCxnSpPr>
        <p:spPr>
          <a:xfrm>
            <a:off x="47610" y="6521967"/>
            <a:ext cx="9858390" cy="0"/>
          </a:xfrm>
          <a:prstGeom prst="straightConnector1">
            <a:avLst/>
          </a:prstGeom>
          <a:noFill/>
          <a:ln w="88900" cap="flat" cmpd="sng">
            <a:solidFill>
              <a:srgbClr val="C2C2C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97" name="Google Shape;97;p11"/>
          <p:cNvGrpSpPr/>
          <p:nvPr/>
        </p:nvGrpSpPr>
        <p:grpSpPr>
          <a:xfrm>
            <a:off x="-636252" y="6261570"/>
            <a:ext cx="1260323" cy="1192859"/>
            <a:chOff x="-2681662" y="4062078"/>
            <a:chExt cx="2019221" cy="1911133"/>
          </a:xfrm>
        </p:grpSpPr>
        <p:sp>
          <p:nvSpPr>
            <p:cNvPr id="98" name="Google Shape;98;p11"/>
            <p:cNvSpPr/>
            <p:nvPr/>
          </p:nvSpPr>
          <p:spPr>
            <a:xfrm>
              <a:off x="-2681662" y="4062078"/>
              <a:ext cx="2019221" cy="1911133"/>
            </a:xfrm>
            <a:prstGeom prst="arc">
              <a:avLst>
                <a:gd name="adj1" fmla="val 1620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9" name="Google Shape;99;p11"/>
            <p:cNvPicPr preferRelativeResize="0"/>
            <p:nvPr/>
          </p:nvPicPr>
          <p:blipFill rotWithShape="1">
            <a:blip r:embed="rId7">
              <a:alphaModFix/>
            </a:blip>
            <a:srcRect r="66708"/>
            <a:stretch/>
          </p:blipFill>
          <p:spPr>
            <a:xfrm>
              <a:off x="-1586016" y="4352551"/>
              <a:ext cx="731916" cy="5886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0" name="Google Shape;100;p11"/>
          <p:cNvSpPr txBox="1"/>
          <p:nvPr/>
        </p:nvSpPr>
        <p:spPr>
          <a:xfrm>
            <a:off x="1870692" y="6594683"/>
            <a:ext cx="5402616" cy="270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31"/>
              <a:buFont typeface="Arial"/>
              <a:buNone/>
            </a:pPr>
            <a:r>
              <a:rPr lang="en-GB" sz="831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United Curriculum  |  </a:t>
            </a:r>
            <a:r>
              <a:rPr lang="en-GB" sz="831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Primary History</a:t>
            </a:r>
            <a:endParaRPr sz="831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8F5FA"/>
            </a:gs>
            <a:gs pos="74000">
              <a:srgbClr val="C6B6D6"/>
            </a:gs>
            <a:gs pos="83000">
              <a:srgbClr val="C6B6D6"/>
            </a:gs>
            <a:gs pos="100000">
              <a:srgbClr val="D8CEE4"/>
            </a:gs>
          </a:gsLst>
          <a:lin ang="5400000" scaled="0"/>
        </a:gra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"/>
          <p:cNvSpPr txBox="1">
            <a:spLocks noGrp="1"/>
          </p:cNvSpPr>
          <p:nvPr>
            <p:ph type="body" idx="1"/>
          </p:nvPr>
        </p:nvSpPr>
        <p:spPr>
          <a:xfrm>
            <a:off x="35610" y="282209"/>
            <a:ext cx="7701237" cy="458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None/>
            </a:pPr>
            <a:r>
              <a:rPr lang="en-GB" sz="2800">
                <a:solidFill>
                  <a:srgbClr val="00B050"/>
                </a:solidFill>
              </a:rPr>
              <a:t>Primary Geography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None/>
            </a:pPr>
            <a:r>
              <a:rPr lang="en-GB" sz="2800">
                <a:solidFill>
                  <a:srgbClr val="00B050"/>
                </a:solidFill>
              </a:rPr>
              <a:t>St Kentigern’s Blackpool</a:t>
            </a:r>
            <a:endParaRPr sz="2800">
              <a:solidFill>
                <a:srgbClr val="00B050"/>
              </a:solidFill>
            </a:endParaRPr>
          </a:p>
        </p:txBody>
      </p:sp>
      <p:sp>
        <p:nvSpPr>
          <p:cNvPr id="162" name="Google Shape;162;p1"/>
          <p:cNvSpPr/>
          <p:nvPr/>
        </p:nvSpPr>
        <p:spPr>
          <a:xfrm>
            <a:off x="2685927" y="4274998"/>
            <a:ext cx="980829" cy="658693"/>
          </a:xfrm>
          <a:custGeom>
            <a:avLst/>
            <a:gdLst/>
            <a:ahLst/>
            <a:cxnLst/>
            <a:rect l="l" t="t" r="r" b="b"/>
            <a:pathLst>
              <a:path w="980829" h="658693" extrusionOk="0">
                <a:moveTo>
                  <a:pt x="980830" y="563556"/>
                </a:moveTo>
                <a:lnTo>
                  <a:pt x="980830" y="0"/>
                </a:lnTo>
                <a:lnTo>
                  <a:pt x="14180" y="0"/>
                </a:lnTo>
                <a:lnTo>
                  <a:pt x="14180" y="563556"/>
                </a:lnTo>
                <a:cubicBezTo>
                  <a:pt x="14180" y="596642"/>
                  <a:pt x="9211" y="628516"/>
                  <a:pt x="0" y="658694"/>
                </a:cubicBezTo>
                <a:lnTo>
                  <a:pt x="977194" y="658694"/>
                </a:lnTo>
                <a:cubicBezTo>
                  <a:pt x="979618" y="627304"/>
                  <a:pt x="980830" y="595551"/>
                  <a:pt x="980830" y="563556"/>
                </a:cubicBezTo>
                <a:close/>
              </a:path>
            </a:pathLst>
          </a:custGeom>
          <a:solidFill>
            <a:srgbClr val="1DFF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"/>
          <p:cNvSpPr/>
          <p:nvPr/>
        </p:nvSpPr>
        <p:spPr>
          <a:xfrm>
            <a:off x="4359385" y="2853625"/>
            <a:ext cx="966771" cy="658693"/>
          </a:xfrm>
          <a:custGeom>
            <a:avLst/>
            <a:gdLst/>
            <a:ahLst/>
            <a:cxnLst/>
            <a:rect l="l" t="t" r="r" b="b"/>
            <a:pathLst>
              <a:path w="966771" h="658693" extrusionOk="0">
                <a:moveTo>
                  <a:pt x="0" y="0"/>
                </a:moveTo>
                <a:lnTo>
                  <a:pt x="966771" y="0"/>
                </a:lnTo>
                <a:lnTo>
                  <a:pt x="966771" y="658694"/>
                </a:lnTo>
                <a:lnTo>
                  <a:pt x="0" y="658694"/>
                </a:lnTo>
                <a:close/>
              </a:path>
            </a:pathLst>
          </a:custGeom>
          <a:solidFill>
            <a:srgbClr val="1DFF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Fantastic Fylde </a:t>
            </a:r>
            <a:endParaRPr/>
          </a:p>
        </p:txBody>
      </p:sp>
      <p:sp>
        <p:nvSpPr>
          <p:cNvPr id="164" name="Google Shape;164;p1"/>
          <p:cNvSpPr/>
          <p:nvPr/>
        </p:nvSpPr>
        <p:spPr>
          <a:xfrm>
            <a:off x="4359385" y="4274998"/>
            <a:ext cx="980708" cy="657118"/>
          </a:xfrm>
          <a:custGeom>
            <a:avLst/>
            <a:gdLst/>
            <a:ahLst/>
            <a:cxnLst/>
            <a:rect l="l" t="t" r="r" b="b"/>
            <a:pathLst>
              <a:path w="980708" h="657118" extrusionOk="0">
                <a:moveTo>
                  <a:pt x="967983" y="566828"/>
                </a:moveTo>
                <a:lnTo>
                  <a:pt x="967983" y="0"/>
                </a:lnTo>
                <a:lnTo>
                  <a:pt x="0" y="0"/>
                </a:lnTo>
                <a:lnTo>
                  <a:pt x="0" y="657118"/>
                </a:lnTo>
                <a:lnTo>
                  <a:pt x="980709" y="657118"/>
                </a:lnTo>
                <a:cubicBezTo>
                  <a:pt x="972467" y="628395"/>
                  <a:pt x="967983" y="598096"/>
                  <a:pt x="967983" y="566828"/>
                </a:cubicBezTo>
                <a:close/>
              </a:path>
            </a:pathLst>
          </a:custGeom>
          <a:solidFill>
            <a:srgbClr val="1DFF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"/>
          <p:cNvSpPr/>
          <p:nvPr/>
        </p:nvSpPr>
        <p:spPr>
          <a:xfrm>
            <a:off x="4359385" y="3565038"/>
            <a:ext cx="967983" cy="657239"/>
          </a:xfrm>
          <a:custGeom>
            <a:avLst/>
            <a:gdLst/>
            <a:ahLst/>
            <a:cxnLst/>
            <a:rect l="l" t="t" r="r" b="b"/>
            <a:pathLst>
              <a:path w="967983" h="657239" extrusionOk="0">
                <a:moveTo>
                  <a:pt x="967983" y="418486"/>
                </a:moveTo>
                <a:lnTo>
                  <a:pt x="966771" y="418486"/>
                </a:lnTo>
                <a:lnTo>
                  <a:pt x="966771" y="0"/>
                </a:lnTo>
                <a:lnTo>
                  <a:pt x="0" y="0"/>
                </a:lnTo>
                <a:lnTo>
                  <a:pt x="0" y="657240"/>
                </a:lnTo>
                <a:lnTo>
                  <a:pt x="967983" y="657240"/>
                </a:lnTo>
                <a:lnTo>
                  <a:pt x="967983" y="41848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"/>
          <p:cNvSpPr/>
          <p:nvPr/>
        </p:nvSpPr>
        <p:spPr>
          <a:xfrm>
            <a:off x="4327161" y="2155297"/>
            <a:ext cx="988585" cy="660390"/>
          </a:xfrm>
          <a:custGeom>
            <a:avLst/>
            <a:gdLst/>
            <a:ahLst/>
            <a:cxnLst/>
            <a:rect l="l" t="t" r="r" b="b"/>
            <a:pathLst>
              <a:path w="988585" h="660390" extrusionOk="0">
                <a:moveTo>
                  <a:pt x="21815" y="117801"/>
                </a:moveTo>
                <a:lnTo>
                  <a:pt x="21815" y="660391"/>
                </a:lnTo>
                <a:lnTo>
                  <a:pt x="988586" y="660391"/>
                </a:lnTo>
                <a:lnTo>
                  <a:pt x="988586" y="117801"/>
                </a:lnTo>
                <a:cubicBezTo>
                  <a:pt x="988586" y="78050"/>
                  <a:pt x="986647" y="38782"/>
                  <a:pt x="983011" y="0"/>
                </a:cubicBezTo>
                <a:lnTo>
                  <a:pt x="0" y="0"/>
                </a:lnTo>
                <a:cubicBezTo>
                  <a:pt x="14059" y="36722"/>
                  <a:pt x="21815" y="76353"/>
                  <a:pt x="21815" y="117801"/>
                </a:cubicBezTo>
                <a:close/>
              </a:path>
            </a:pathLst>
          </a:custGeom>
          <a:solidFill>
            <a:srgbClr val="1DFF83"/>
          </a:solidFill>
          <a:ln w="12100" cap="flat" cmpd="sng">
            <a:solidFill>
              <a:schemeClr val="accent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United Kingdom</a:t>
            </a:r>
            <a:endParaRPr sz="1500"/>
          </a:p>
        </p:txBody>
      </p:sp>
      <p:sp>
        <p:nvSpPr>
          <p:cNvPr id="167" name="Google Shape;167;p1"/>
          <p:cNvSpPr/>
          <p:nvPr/>
        </p:nvSpPr>
        <p:spPr>
          <a:xfrm>
            <a:off x="2700107" y="2853625"/>
            <a:ext cx="966892" cy="657118"/>
          </a:xfrm>
          <a:custGeom>
            <a:avLst/>
            <a:gdLst/>
            <a:ahLst/>
            <a:cxnLst/>
            <a:rect l="l" t="t" r="r" b="b"/>
            <a:pathLst>
              <a:path w="966892" h="657118" extrusionOk="0">
                <a:moveTo>
                  <a:pt x="966892" y="657118"/>
                </a:moveTo>
                <a:lnTo>
                  <a:pt x="966892" y="0"/>
                </a:lnTo>
                <a:lnTo>
                  <a:pt x="242" y="0"/>
                </a:lnTo>
                <a:lnTo>
                  <a:pt x="242" y="163371"/>
                </a:lnTo>
                <a:lnTo>
                  <a:pt x="0" y="163371"/>
                </a:lnTo>
                <a:lnTo>
                  <a:pt x="0" y="657118"/>
                </a:lnTo>
                <a:lnTo>
                  <a:pt x="966892" y="657118"/>
                </a:lnTo>
                <a:close/>
              </a:path>
            </a:pathLst>
          </a:custGeom>
          <a:solidFill>
            <a:srgbClr val="1DFF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"/>
          <p:cNvSpPr/>
          <p:nvPr/>
        </p:nvSpPr>
        <p:spPr>
          <a:xfrm>
            <a:off x="2700349" y="2140393"/>
            <a:ext cx="988464" cy="660390"/>
          </a:xfrm>
          <a:custGeom>
            <a:avLst/>
            <a:gdLst/>
            <a:ahLst/>
            <a:cxnLst/>
            <a:rect l="l" t="t" r="r" b="b"/>
            <a:pathLst>
              <a:path w="988464" h="660390" extrusionOk="0">
                <a:moveTo>
                  <a:pt x="0" y="117801"/>
                </a:moveTo>
                <a:lnTo>
                  <a:pt x="0" y="660391"/>
                </a:lnTo>
                <a:lnTo>
                  <a:pt x="966650" y="660391"/>
                </a:lnTo>
                <a:lnTo>
                  <a:pt x="966650" y="117801"/>
                </a:lnTo>
                <a:cubicBezTo>
                  <a:pt x="966650" y="76353"/>
                  <a:pt x="974407" y="36722"/>
                  <a:pt x="988465" y="0"/>
                </a:cubicBezTo>
                <a:lnTo>
                  <a:pt x="5575" y="0"/>
                </a:lnTo>
                <a:cubicBezTo>
                  <a:pt x="1939" y="38782"/>
                  <a:pt x="0" y="78050"/>
                  <a:pt x="0" y="117801"/>
                </a:cubicBezTo>
                <a:close/>
              </a:path>
            </a:pathLst>
          </a:custGeom>
          <a:solidFill>
            <a:srgbClr val="1DFF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"/>
          <p:cNvSpPr/>
          <p:nvPr/>
        </p:nvSpPr>
        <p:spPr>
          <a:xfrm>
            <a:off x="7679032" y="2853625"/>
            <a:ext cx="966771" cy="657118"/>
          </a:xfrm>
          <a:custGeom>
            <a:avLst/>
            <a:gdLst/>
            <a:ahLst/>
            <a:cxnLst/>
            <a:rect l="l" t="t" r="r" b="b"/>
            <a:pathLst>
              <a:path w="966771" h="657118" extrusionOk="0">
                <a:moveTo>
                  <a:pt x="0" y="0"/>
                </a:moveTo>
                <a:lnTo>
                  <a:pt x="966771" y="0"/>
                </a:lnTo>
                <a:lnTo>
                  <a:pt x="966771" y="657118"/>
                </a:lnTo>
                <a:lnTo>
                  <a:pt x="0" y="657118"/>
                </a:lnTo>
                <a:close/>
              </a:path>
            </a:pathLst>
          </a:custGeom>
          <a:solidFill>
            <a:srgbClr val="BFB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"/>
          <p:cNvSpPr/>
          <p:nvPr/>
        </p:nvSpPr>
        <p:spPr>
          <a:xfrm>
            <a:off x="7679032" y="3565038"/>
            <a:ext cx="966771" cy="657118"/>
          </a:xfrm>
          <a:custGeom>
            <a:avLst/>
            <a:gdLst/>
            <a:ahLst/>
            <a:cxnLst/>
            <a:rect l="l" t="t" r="r" b="b"/>
            <a:pathLst>
              <a:path w="966771" h="657118" extrusionOk="0">
                <a:moveTo>
                  <a:pt x="0" y="0"/>
                </a:moveTo>
                <a:lnTo>
                  <a:pt x="966771" y="0"/>
                </a:lnTo>
                <a:lnTo>
                  <a:pt x="966771" y="657118"/>
                </a:lnTo>
                <a:lnTo>
                  <a:pt x="0" y="657118"/>
                </a:lnTo>
                <a:close/>
              </a:path>
            </a:pathLst>
          </a:custGeom>
          <a:solidFill>
            <a:srgbClr val="1DFF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"/>
          <p:cNvSpPr/>
          <p:nvPr/>
        </p:nvSpPr>
        <p:spPr>
          <a:xfrm>
            <a:off x="7654187" y="2140514"/>
            <a:ext cx="991616" cy="658694"/>
          </a:xfrm>
          <a:custGeom>
            <a:avLst/>
            <a:gdLst/>
            <a:ahLst/>
            <a:cxnLst/>
            <a:rect l="l" t="t" r="r" b="b"/>
            <a:pathLst>
              <a:path w="991616" h="658694" extrusionOk="0">
                <a:moveTo>
                  <a:pt x="24845" y="125315"/>
                </a:moveTo>
                <a:lnTo>
                  <a:pt x="24845" y="658694"/>
                </a:lnTo>
                <a:lnTo>
                  <a:pt x="991616" y="658694"/>
                </a:lnTo>
                <a:lnTo>
                  <a:pt x="991616" y="125315"/>
                </a:lnTo>
                <a:cubicBezTo>
                  <a:pt x="991616" y="83018"/>
                  <a:pt x="989435" y="41206"/>
                  <a:pt x="985314" y="0"/>
                </a:cubicBezTo>
                <a:lnTo>
                  <a:pt x="0" y="0"/>
                </a:lnTo>
                <a:cubicBezTo>
                  <a:pt x="15998" y="38782"/>
                  <a:pt x="24845" y="80958"/>
                  <a:pt x="24845" y="12531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"/>
          <p:cNvSpPr/>
          <p:nvPr/>
        </p:nvSpPr>
        <p:spPr>
          <a:xfrm>
            <a:off x="6019754" y="2853625"/>
            <a:ext cx="966892" cy="658694"/>
          </a:xfrm>
          <a:custGeom>
            <a:avLst/>
            <a:gdLst/>
            <a:ahLst/>
            <a:cxnLst/>
            <a:rect l="l" t="t" r="r" b="b"/>
            <a:pathLst>
              <a:path w="966892" h="658694" extrusionOk="0">
                <a:moveTo>
                  <a:pt x="966892" y="658694"/>
                </a:moveTo>
                <a:lnTo>
                  <a:pt x="966892" y="0"/>
                </a:lnTo>
                <a:lnTo>
                  <a:pt x="242" y="0"/>
                </a:lnTo>
                <a:lnTo>
                  <a:pt x="242" y="183004"/>
                </a:lnTo>
                <a:lnTo>
                  <a:pt x="0" y="183004"/>
                </a:lnTo>
                <a:lnTo>
                  <a:pt x="0" y="658694"/>
                </a:lnTo>
                <a:lnTo>
                  <a:pt x="966892" y="658694"/>
                </a:lnTo>
                <a:close/>
              </a:path>
            </a:pathLst>
          </a:custGeom>
          <a:solidFill>
            <a:srgbClr val="1DFF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"/>
          <p:cNvSpPr/>
          <p:nvPr/>
        </p:nvSpPr>
        <p:spPr>
          <a:xfrm>
            <a:off x="6019754" y="3565038"/>
            <a:ext cx="966892" cy="657239"/>
          </a:xfrm>
          <a:custGeom>
            <a:avLst/>
            <a:gdLst/>
            <a:ahLst/>
            <a:cxnLst/>
            <a:rect l="l" t="t" r="r" b="b"/>
            <a:pathLst>
              <a:path w="966892" h="657239" extrusionOk="0">
                <a:moveTo>
                  <a:pt x="966650" y="657240"/>
                </a:moveTo>
                <a:lnTo>
                  <a:pt x="966650" y="303836"/>
                </a:lnTo>
                <a:lnTo>
                  <a:pt x="966892" y="303836"/>
                </a:lnTo>
                <a:lnTo>
                  <a:pt x="966892" y="0"/>
                </a:lnTo>
                <a:lnTo>
                  <a:pt x="0" y="0"/>
                </a:lnTo>
                <a:lnTo>
                  <a:pt x="0" y="657240"/>
                </a:lnTo>
                <a:lnTo>
                  <a:pt x="966650" y="657240"/>
                </a:lnTo>
                <a:close/>
              </a:path>
            </a:pathLst>
          </a:custGeom>
          <a:solidFill>
            <a:srgbClr val="BFB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"/>
          <p:cNvSpPr/>
          <p:nvPr/>
        </p:nvSpPr>
        <p:spPr>
          <a:xfrm>
            <a:off x="6007029" y="4274998"/>
            <a:ext cx="979375" cy="657118"/>
          </a:xfrm>
          <a:custGeom>
            <a:avLst/>
            <a:gdLst/>
            <a:ahLst/>
            <a:cxnLst/>
            <a:rect l="l" t="t" r="r" b="b"/>
            <a:pathLst>
              <a:path w="979375" h="657118" extrusionOk="0">
                <a:moveTo>
                  <a:pt x="979375" y="566949"/>
                </a:moveTo>
                <a:lnTo>
                  <a:pt x="979375" y="0"/>
                </a:lnTo>
                <a:lnTo>
                  <a:pt x="12725" y="0"/>
                </a:lnTo>
                <a:lnTo>
                  <a:pt x="12725" y="566828"/>
                </a:lnTo>
                <a:cubicBezTo>
                  <a:pt x="12725" y="598096"/>
                  <a:pt x="8241" y="628395"/>
                  <a:pt x="0" y="657118"/>
                </a:cubicBezTo>
                <a:lnTo>
                  <a:pt x="976103" y="657118"/>
                </a:lnTo>
                <a:cubicBezTo>
                  <a:pt x="978285" y="627304"/>
                  <a:pt x="979375" y="597248"/>
                  <a:pt x="979375" y="566949"/>
                </a:cubicBezTo>
                <a:close/>
              </a:path>
            </a:pathLst>
          </a:custGeom>
          <a:solidFill>
            <a:srgbClr val="1DFF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"/>
          <p:cNvSpPr/>
          <p:nvPr/>
        </p:nvSpPr>
        <p:spPr>
          <a:xfrm>
            <a:off x="6019996" y="2140514"/>
            <a:ext cx="991616" cy="660269"/>
          </a:xfrm>
          <a:custGeom>
            <a:avLst/>
            <a:gdLst/>
            <a:ahLst/>
            <a:cxnLst/>
            <a:rect l="l" t="t" r="r" b="b"/>
            <a:pathLst>
              <a:path w="991616" h="660269" extrusionOk="0">
                <a:moveTo>
                  <a:pt x="0" y="125315"/>
                </a:moveTo>
                <a:lnTo>
                  <a:pt x="0" y="660269"/>
                </a:lnTo>
                <a:lnTo>
                  <a:pt x="966650" y="660269"/>
                </a:lnTo>
                <a:lnTo>
                  <a:pt x="966650" y="125315"/>
                </a:lnTo>
                <a:cubicBezTo>
                  <a:pt x="966650" y="80958"/>
                  <a:pt x="975497" y="38782"/>
                  <a:pt x="991616" y="0"/>
                </a:cubicBezTo>
                <a:lnTo>
                  <a:pt x="6302" y="0"/>
                </a:lnTo>
                <a:cubicBezTo>
                  <a:pt x="2182" y="41206"/>
                  <a:pt x="0" y="83018"/>
                  <a:pt x="0" y="12531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"/>
          <p:cNvSpPr/>
          <p:nvPr/>
        </p:nvSpPr>
        <p:spPr>
          <a:xfrm>
            <a:off x="6732743" y="989285"/>
            <a:ext cx="1161530" cy="962892"/>
          </a:xfrm>
          <a:custGeom>
            <a:avLst/>
            <a:gdLst/>
            <a:ahLst/>
            <a:cxnLst/>
            <a:rect l="l" t="t" r="r" b="b"/>
            <a:pathLst>
              <a:path w="1161530" h="962892" extrusionOk="0">
                <a:moveTo>
                  <a:pt x="1161531" y="122407"/>
                </a:moveTo>
                <a:cubicBezTo>
                  <a:pt x="991252" y="43994"/>
                  <a:pt x="800976" y="0"/>
                  <a:pt x="600156" y="0"/>
                </a:cubicBezTo>
                <a:cubicBezTo>
                  <a:pt x="383945" y="0"/>
                  <a:pt x="179853" y="50902"/>
                  <a:pt x="0" y="140950"/>
                </a:cubicBezTo>
                <a:lnTo>
                  <a:pt x="474599" y="962893"/>
                </a:lnTo>
                <a:cubicBezTo>
                  <a:pt x="513502" y="948107"/>
                  <a:pt x="555799" y="939987"/>
                  <a:pt x="600036" y="939987"/>
                </a:cubicBezTo>
                <a:cubicBezTo>
                  <a:pt x="628880" y="939987"/>
                  <a:pt x="656997" y="943502"/>
                  <a:pt x="683781" y="949925"/>
                </a:cubicBezTo>
                <a:lnTo>
                  <a:pt x="1161531" y="122407"/>
                </a:lnTo>
                <a:close/>
              </a:path>
            </a:pathLst>
          </a:custGeom>
          <a:solidFill>
            <a:srgbClr val="1DFF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"/>
          <p:cNvSpPr/>
          <p:nvPr/>
        </p:nvSpPr>
        <p:spPr>
          <a:xfrm>
            <a:off x="6032843" y="1154837"/>
            <a:ext cx="1126626" cy="932836"/>
          </a:xfrm>
          <a:custGeom>
            <a:avLst/>
            <a:gdLst/>
            <a:ahLst/>
            <a:cxnLst/>
            <a:rect l="l" t="t" r="r" b="b"/>
            <a:pathLst>
              <a:path w="1126626" h="932836" extrusionOk="0">
                <a:moveTo>
                  <a:pt x="653240" y="0"/>
                </a:moveTo>
                <a:cubicBezTo>
                  <a:pt x="306017" y="191488"/>
                  <a:pt x="57446" y="532409"/>
                  <a:pt x="0" y="932837"/>
                </a:cubicBezTo>
                <a:lnTo>
                  <a:pt x="1006402" y="932837"/>
                </a:lnTo>
                <a:cubicBezTo>
                  <a:pt x="1020339" y="911143"/>
                  <a:pt x="1036822" y="890903"/>
                  <a:pt x="1055364" y="872966"/>
                </a:cubicBezTo>
                <a:cubicBezTo>
                  <a:pt x="1076574" y="852363"/>
                  <a:pt x="1100570" y="834548"/>
                  <a:pt x="1126627" y="819883"/>
                </a:cubicBezTo>
                <a:lnTo>
                  <a:pt x="653361" y="121"/>
                </a:lnTo>
                <a:close/>
              </a:path>
            </a:pathLst>
          </a:custGeom>
          <a:solidFill>
            <a:srgbClr val="1DFF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"/>
          <p:cNvSpPr/>
          <p:nvPr/>
        </p:nvSpPr>
        <p:spPr>
          <a:xfrm>
            <a:off x="5843658" y="4984957"/>
            <a:ext cx="1134383" cy="969800"/>
          </a:xfrm>
          <a:custGeom>
            <a:avLst/>
            <a:gdLst/>
            <a:ahLst/>
            <a:cxnLst/>
            <a:rect l="l" t="t" r="r" b="b"/>
            <a:pathLst>
              <a:path w="1134383" h="969800" extrusionOk="0">
                <a:moveTo>
                  <a:pt x="143252" y="0"/>
                </a:moveTo>
                <a:cubicBezTo>
                  <a:pt x="126043" y="35510"/>
                  <a:pt x="102773" y="67506"/>
                  <a:pt x="74656" y="94896"/>
                </a:cubicBezTo>
                <a:cubicBezTo>
                  <a:pt x="52599" y="116347"/>
                  <a:pt x="27390" y="134890"/>
                  <a:pt x="0" y="150039"/>
                </a:cubicBezTo>
                <a:lnTo>
                  <a:pt x="473266" y="969801"/>
                </a:lnTo>
                <a:cubicBezTo>
                  <a:pt x="832366" y="773102"/>
                  <a:pt x="1086633" y="416910"/>
                  <a:pt x="1134384" y="0"/>
                </a:cubicBezTo>
                <a:lnTo>
                  <a:pt x="143131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"/>
          <p:cNvSpPr/>
          <p:nvPr/>
        </p:nvSpPr>
        <p:spPr>
          <a:xfrm>
            <a:off x="5075768" y="5156569"/>
            <a:ext cx="1194496" cy="961923"/>
          </a:xfrm>
          <a:custGeom>
            <a:avLst/>
            <a:gdLst/>
            <a:ahLst/>
            <a:cxnLst/>
            <a:rect l="l" t="t" r="r" b="b"/>
            <a:pathLst>
              <a:path w="1194496" h="961923" extrusionOk="0">
                <a:moveTo>
                  <a:pt x="719655" y="364"/>
                </a:moveTo>
                <a:cubicBezTo>
                  <a:pt x="681721" y="14301"/>
                  <a:pt x="640636" y="21936"/>
                  <a:pt x="597854" y="21936"/>
                </a:cubicBezTo>
                <a:cubicBezTo>
                  <a:pt x="555072" y="21936"/>
                  <a:pt x="513018" y="14059"/>
                  <a:pt x="474720" y="0"/>
                </a:cubicBezTo>
                <a:lnTo>
                  <a:pt x="0" y="822307"/>
                </a:lnTo>
                <a:cubicBezTo>
                  <a:pt x="179247" y="911628"/>
                  <a:pt x="382491" y="961923"/>
                  <a:pt x="597733" y="961923"/>
                </a:cubicBezTo>
                <a:cubicBezTo>
                  <a:pt x="812975" y="961923"/>
                  <a:pt x="1015370" y="911749"/>
                  <a:pt x="1194496" y="822792"/>
                </a:cubicBezTo>
                <a:lnTo>
                  <a:pt x="719776" y="485"/>
                </a:lnTo>
                <a:close/>
              </a:path>
            </a:pathLst>
          </a:custGeom>
          <a:solidFill>
            <a:srgbClr val="1DFF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"/>
          <p:cNvSpPr/>
          <p:nvPr/>
        </p:nvSpPr>
        <p:spPr>
          <a:xfrm>
            <a:off x="4359506" y="4984957"/>
            <a:ext cx="1142745" cy="969316"/>
          </a:xfrm>
          <a:custGeom>
            <a:avLst/>
            <a:gdLst/>
            <a:ahLst/>
            <a:cxnLst/>
            <a:rect l="l" t="t" r="r" b="b"/>
            <a:pathLst>
              <a:path w="1142745" h="969316" extrusionOk="0">
                <a:moveTo>
                  <a:pt x="1142746" y="149433"/>
                </a:moveTo>
                <a:cubicBezTo>
                  <a:pt x="1080937" y="115135"/>
                  <a:pt x="1031004" y="62900"/>
                  <a:pt x="1000584" y="0"/>
                </a:cubicBezTo>
                <a:lnTo>
                  <a:pt x="0" y="0"/>
                </a:lnTo>
                <a:cubicBezTo>
                  <a:pt x="33692" y="295352"/>
                  <a:pt x="180459" y="560284"/>
                  <a:pt x="385521" y="759649"/>
                </a:cubicBezTo>
                <a:cubicBezTo>
                  <a:pt x="469630" y="841456"/>
                  <a:pt x="565010" y="912112"/>
                  <a:pt x="669359" y="969316"/>
                </a:cubicBezTo>
                <a:lnTo>
                  <a:pt x="1142746" y="149433"/>
                </a:lnTo>
                <a:close/>
              </a:path>
            </a:pathLst>
          </a:custGeom>
          <a:solidFill>
            <a:srgbClr val="1DFF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"/>
          <p:cNvSpPr/>
          <p:nvPr/>
        </p:nvSpPr>
        <p:spPr>
          <a:xfrm>
            <a:off x="7467911" y="1134718"/>
            <a:ext cx="1165167" cy="959620"/>
          </a:xfrm>
          <a:custGeom>
            <a:avLst/>
            <a:gdLst/>
            <a:ahLst/>
            <a:cxnLst/>
            <a:rect l="l" t="t" r="r" b="b"/>
            <a:pathLst>
              <a:path w="1165167" h="959620" extrusionOk="0">
                <a:moveTo>
                  <a:pt x="162886" y="952955"/>
                </a:moveTo>
                <a:lnTo>
                  <a:pt x="1165167" y="952955"/>
                </a:lnTo>
                <a:cubicBezTo>
                  <a:pt x="1124809" y="671662"/>
                  <a:pt x="990283" y="419819"/>
                  <a:pt x="793342" y="228452"/>
                </a:cubicBezTo>
                <a:cubicBezTo>
                  <a:pt x="699779" y="137556"/>
                  <a:pt x="592158" y="60355"/>
                  <a:pt x="473993" y="0"/>
                </a:cubicBezTo>
                <a:lnTo>
                  <a:pt x="0" y="821095"/>
                </a:lnTo>
                <a:cubicBezTo>
                  <a:pt x="68354" y="849212"/>
                  <a:pt x="125316" y="898175"/>
                  <a:pt x="162886" y="959621"/>
                </a:cubicBezTo>
                <a:lnTo>
                  <a:pt x="162886" y="952955"/>
                </a:lnTo>
                <a:close/>
              </a:path>
            </a:pathLst>
          </a:custGeom>
          <a:solidFill>
            <a:srgbClr val="1DFF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"/>
          <p:cNvSpPr/>
          <p:nvPr/>
        </p:nvSpPr>
        <p:spPr>
          <a:xfrm>
            <a:off x="1049797" y="4986533"/>
            <a:ext cx="1135353" cy="965680"/>
          </a:xfrm>
          <a:custGeom>
            <a:avLst/>
            <a:gdLst/>
            <a:ahLst/>
            <a:cxnLst/>
            <a:rect l="l" t="t" r="r" b="b"/>
            <a:pathLst>
              <a:path w="1135353" h="965680" extrusionOk="0">
                <a:moveTo>
                  <a:pt x="1135353" y="145919"/>
                </a:moveTo>
                <a:cubicBezTo>
                  <a:pt x="1074029" y="112590"/>
                  <a:pt x="1024096" y="61567"/>
                  <a:pt x="993070" y="0"/>
                </a:cubicBezTo>
                <a:lnTo>
                  <a:pt x="0" y="0"/>
                </a:lnTo>
                <a:cubicBezTo>
                  <a:pt x="34783" y="293413"/>
                  <a:pt x="171854" y="556527"/>
                  <a:pt x="375704" y="754680"/>
                </a:cubicBezTo>
                <a:cubicBezTo>
                  <a:pt x="460419" y="837093"/>
                  <a:pt x="556769" y="908234"/>
                  <a:pt x="662087" y="965680"/>
                </a:cubicBezTo>
                <a:lnTo>
                  <a:pt x="1135353" y="14591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"/>
          <p:cNvSpPr/>
          <p:nvPr/>
        </p:nvSpPr>
        <p:spPr>
          <a:xfrm>
            <a:off x="4152021" y="1129143"/>
            <a:ext cx="1162379" cy="958529"/>
          </a:xfrm>
          <a:custGeom>
            <a:avLst/>
            <a:gdLst/>
            <a:ahLst/>
            <a:cxnLst/>
            <a:rect l="l" t="t" r="r" b="b"/>
            <a:pathLst>
              <a:path w="1162379" h="958529" extrusionOk="0">
                <a:moveTo>
                  <a:pt x="1162379" y="958530"/>
                </a:moveTo>
                <a:cubicBezTo>
                  <a:pt x="1123355" y="674328"/>
                  <a:pt x="988101" y="419577"/>
                  <a:pt x="789584" y="226513"/>
                </a:cubicBezTo>
                <a:cubicBezTo>
                  <a:pt x="697113" y="136465"/>
                  <a:pt x="590703" y="59991"/>
                  <a:pt x="473993" y="0"/>
                </a:cubicBezTo>
                <a:lnTo>
                  <a:pt x="0" y="820853"/>
                </a:lnTo>
                <a:cubicBezTo>
                  <a:pt x="66899" y="849333"/>
                  <a:pt x="122770" y="897811"/>
                  <a:pt x="159492" y="958530"/>
                </a:cubicBezTo>
                <a:lnTo>
                  <a:pt x="1162379" y="958530"/>
                </a:lnTo>
                <a:close/>
              </a:path>
            </a:pathLst>
          </a:custGeom>
          <a:solidFill>
            <a:srgbClr val="1DFF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"/>
          <p:cNvSpPr/>
          <p:nvPr/>
        </p:nvSpPr>
        <p:spPr>
          <a:xfrm>
            <a:off x="1758786" y="5154145"/>
            <a:ext cx="1189890" cy="960832"/>
          </a:xfrm>
          <a:custGeom>
            <a:avLst/>
            <a:gdLst/>
            <a:ahLst/>
            <a:cxnLst/>
            <a:rect l="l" t="t" r="r" b="b"/>
            <a:pathLst>
              <a:path w="1189890" h="960832" extrusionOk="0">
                <a:moveTo>
                  <a:pt x="715050" y="121"/>
                </a:moveTo>
                <a:cubicBezTo>
                  <a:pt x="677600" y="13574"/>
                  <a:pt x="637242" y="20967"/>
                  <a:pt x="595067" y="20967"/>
                </a:cubicBezTo>
                <a:cubicBezTo>
                  <a:pt x="552891" y="20967"/>
                  <a:pt x="512291" y="13574"/>
                  <a:pt x="474841" y="0"/>
                </a:cubicBezTo>
                <a:lnTo>
                  <a:pt x="0" y="822428"/>
                </a:lnTo>
                <a:cubicBezTo>
                  <a:pt x="178641" y="910900"/>
                  <a:pt x="380915" y="960833"/>
                  <a:pt x="595067" y="960833"/>
                </a:cubicBezTo>
                <a:cubicBezTo>
                  <a:pt x="809218" y="960833"/>
                  <a:pt x="1011371" y="911022"/>
                  <a:pt x="1189891" y="822550"/>
                </a:cubicBezTo>
                <a:lnTo>
                  <a:pt x="715050" y="121"/>
                </a:lnTo>
                <a:close/>
              </a:path>
            </a:pathLst>
          </a:custGeom>
          <a:solidFill>
            <a:srgbClr val="1DFF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"/>
          <p:cNvSpPr/>
          <p:nvPr/>
        </p:nvSpPr>
        <p:spPr>
          <a:xfrm>
            <a:off x="2711984" y="1148898"/>
            <a:ext cx="1124809" cy="938775"/>
          </a:xfrm>
          <a:custGeom>
            <a:avLst/>
            <a:gdLst/>
            <a:ahLst/>
            <a:cxnLst/>
            <a:rect l="l" t="t" r="r" b="b"/>
            <a:pathLst>
              <a:path w="1124809" h="938775" extrusionOk="0">
                <a:moveTo>
                  <a:pt x="651422" y="0"/>
                </a:moveTo>
                <a:cubicBezTo>
                  <a:pt x="303593" y="193063"/>
                  <a:pt x="55265" y="536287"/>
                  <a:pt x="0" y="938775"/>
                </a:cubicBezTo>
                <a:lnTo>
                  <a:pt x="1002766" y="938775"/>
                </a:lnTo>
                <a:cubicBezTo>
                  <a:pt x="1017673" y="914173"/>
                  <a:pt x="1035731" y="891509"/>
                  <a:pt x="1056455" y="871391"/>
                </a:cubicBezTo>
                <a:cubicBezTo>
                  <a:pt x="1076816" y="851515"/>
                  <a:pt x="1099843" y="834184"/>
                  <a:pt x="1124809" y="819762"/>
                </a:cubicBezTo>
                <a:lnTo>
                  <a:pt x="651422" y="0"/>
                </a:lnTo>
                <a:close/>
              </a:path>
            </a:pathLst>
          </a:custGeom>
          <a:solidFill>
            <a:srgbClr val="1DFF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"/>
          <p:cNvSpPr/>
          <p:nvPr/>
        </p:nvSpPr>
        <p:spPr>
          <a:xfrm>
            <a:off x="3410066" y="981771"/>
            <a:ext cx="1168439" cy="963983"/>
          </a:xfrm>
          <a:custGeom>
            <a:avLst/>
            <a:gdLst/>
            <a:ahLst/>
            <a:cxnLst/>
            <a:rect l="l" t="t" r="r" b="b"/>
            <a:pathLst>
              <a:path w="1168439" h="963983" extrusionOk="0">
                <a:moveTo>
                  <a:pt x="1168440" y="124104"/>
                </a:moveTo>
                <a:cubicBezTo>
                  <a:pt x="997312" y="44600"/>
                  <a:pt x="805582" y="0"/>
                  <a:pt x="603187" y="0"/>
                </a:cubicBezTo>
                <a:cubicBezTo>
                  <a:pt x="385763" y="0"/>
                  <a:pt x="180702" y="51387"/>
                  <a:pt x="0" y="142404"/>
                </a:cubicBezTo>
                <a:lnTo>
                  <a:pt x="474357" y="963984"/>
                </a:lnTo>
                <a:cubicBezTo>
                  <a:pt x="514108" y="948471"/>
                  <a:pt x="557496" y="939866"/>
                  <a:pt x="602944" y="939866"/>
                </a:cubicBezTo>
                <a:cubicBezTo>
                  <a:pt x="633364" y="939866"/>
                  <a:pt x="662815" y="943744"/>
                  <a:pt x="690932" y="950895"/>
                </a:cubicBezTo>
                <a:lnTo>
                  <a:pt x="1168318" y="12398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"/>
          <p:cNvSpPr/>
          <p:nvPr/>
        </p:nvSpPr>
        <p:spPr>
          <a:xfrm>
            <a:off x="2522314" y="4986533"/>
            <a:ext cx="1135595" cy="965801"/>
          </a:xfrm>
          <a:custGeom>
            <a:avLst/>
            <a:gdLst/>
            <a:ahLst/>
            <a:cxnLst/>
            <a:rect l="l" t="t" r="r" b="b"/>
            <a:pathLst>
              <a:path w="1135595" h="965801" extrusionOk="0">
                <a:moveTo>
                  <a:pt x="142525" y="0"/>
                </a:moveTo>
                <a:cubicBezTo>
                  <a:pt x="125558" y="33450"/>
                  <a:pt x="103258" y="63870"/>
                  <a:pt x="76353" y="89926"/>
                </a:cubicBezTo>
                <a:cubicBezTo>
                  <a:pt x="53810" y="111863"/>
                  <a:pt x="27996" y="130769"/>
                  <a:pt x="0" y="146040"/>
                </a:cubicBezTo>
                <a:lnTo>
                  <a:pt x="473266" y="965802"/>
                </a:lnTo>
                <a:cubicBezTo>
                  <a:pt x="831881" y="770072"/>
                  <a:pt x="1086269" y="415456"/>
                  <a:pt x="1135595" y="0"/>
                </a:cubicBezTo>
                <a:lnTo>
                  <a:pt x="142525" y="0"/>
                </a:lnTo>
                <a:close/>
              </a:path>
            </a:pathLst>
          </a:custGeom>
          <a:solidFill>
            <a:srgbClr val="1DFF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8" name="Google Shape;188;p1"/>
          <p:cNvGrpSpPr/>
          <p:nvPr/>
        </p:nvGrpSpPr>
        <p:grpSpPr>
          <a:xfrm>
            <a:off x="7678305" y="4984358"/>
            <a:ext cx="967983" cy="657967"/>
            <a:chOff x="7784837" y="4426118"/>
            <a:chExt cx="967983" cy="657967"/>
          </a:xfrm>
        </p:grpSpPr>
        <p:sp>
          <p:nvSpPr>
            <p:cNvPr id="189" name="Google Shape;189;p1"/>
            <p:cNvSpPr/>
            <p:nvPr/>
          </p:nvSpPr>
          <p:spPr>
            <a:xfrm>
              <a:off x="7784837" y="4426118"/>
              <a:ext cx="967983" cy="498837"/>
            </a:xfrm>
            <a:custGeom>
              <a:avLst/>
              <a:gdLst/>
              <a:ahLst/>
              <a:cxnLst/>
              <a:rect l="l" t="t" r="r" b="b"/>
              <a:pathLst>
                <a:path w="967983" h="498837" extrusionOk="0">
                  <a:moveTo>
                    <a:pt x="967984" y="317652"/>
                  </a:moveTo>
                  <a:lnTo>
                    <a:pt x="966771" y="317652"/>
                  </a:lnTo>
                  <a:lnTo>
                    <a:pt x="966771" y="0"/>
                  </a:lnTo>
                  <a:lnTo>
                    <a:pt x="0" y="0"/>
                  </a:lnTo>
                  <a:lnTo>
                    <a:pt x="0" y="498838"/>
                  </a:lnTo>
                  <a:lnTo>
                    <a:pt x="967984" y="498838"/>
                  </a:lnTo>
                  <a:lnTo>
                    <a:pt x="967984" y="31765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"/>
            <p:cNvSpPr/>
            <p:nvPr/>
          </p:nvSpPr>
          <p:spPr>
            <a:xfrm>
              <a:off x="7785564" y="4925078"/>
              <a:ext cx="966528" cy="159007"/>
            </a:xfrm>
            <a:custGeom>
              <a:avLst/>
              <a:gdLst/>
              <a:ahLst/>
              <a:cxnLst/>
              <a:rect l="l" t="t" r="r" b="b"/>
              <a:pathLst>
                <a:path w="966528" h="159007" extrusionOk="0">
                  <a:moveTo>
                    <a:pt x="0" y="0"/>
                  </a:moveTo>
                  <a:lnTo>
                    <a:pt x="966529" y="0"/>
                  </a:lnTo>
                  <a:lnTo>
                    <a:pt x="480416" y="159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1" name="Google Shape;191;p1"/>
          <p:cNvSpPr txBox="1"/>
          <p:nvPr/>
        </p:nvSpPr>
        <p:spPr>
          <a:xfrm>
            <a:off x="2715770" y="3704008"/>
            <a:ext cx="93556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Year 1</a:t>
            </a:r>
            <a:endParaRPr/>
          </a:p>
        </p:txBody>
      </p:sp>
      <p:sp>
        <p:nvSpPr>
          <p:cNvPr id="192" name="Google Shape;192;p1"/>
          <p:cNvSpPr txBox="1"/>
          <p:nvPr/>
        </p:nvSpPr>
        <p:spPr>
          <a:xfrm>
            <a:off x="7692756" y="5078793"/>
            <a:ext cx="94032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Key Stage 3</a:t>
            </a:r>
            <a:endParaRPr/>
          </a:p>
        </p:txBody>
      </p:sp>
      <p:sp>
        <p:nvSpPr>
          <p:cNvPr id="193" name="Google Shape;193;p1"/>
          <p:cNvSpPr/>
          <p:nvPr/>
        </p:nvSpPr>
        <p:spPr>
          <a:xfrm>
            <a:off x="2700107" y="3565038"/>
            <a:ext cx="966892" cy="657239"/>
          </a:xfrm>
          <a:custGeom>
            <a:avLst/>
            <a:gdLst/>
            <a:ahLst/>
            <a:cxnLst/>
            <a:rect l="l" t="t" r="r" b="b"/>
            <a:pathLst>
              <a:path w="966892" h="657239" extrusionOk="0">
                <a:moveTo>
                  <a:pt x="966650" y="657240"/>
                </a:moveTo>
                <a:lnTo>
                  <a:pt x="966650" y="284202"/>
                </a:lnTo>
                <a:lnTo>
                  <a:pt x="966892" y="284202"/>
                </a:lnTo>
                <a:lnTo>
                  <a:pt x="966892" y="0"/>
                </a:lnTo>
                <a:lnTo>
                  <a:pt x="0" y="0"/>
                </a:lnTo>
                <a:lnTo>
                  <a:pt x="0" y="657240"/>
                </a:lnTo>
                <a:lnTo>
                  <a:pt x="966650" y="65724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"/>
          <p:cNvSpPr txBox="1"/>
          <p:nvPr/>
        </p:nvSpPr>
        <p:spPr>
          <a:xfrm>
            <a:off x="1833825" y="5512850"/>
            <a:ext cx="1039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1D1D1B"/>
                </a:solidFill>
              </a:rPr>
              <a:t>Winter Wonderland</a:t>
            </a:r>
            <a:endParaRPr sz="1500"/>
          </a:p>
        </p:txBody>
      </p:sp>
      <p:sp>
        <p:nvSpPr>
          <p:cNvPr id="195" name="Google Shape;195;p1"/>
          <p:cNvSpPr txBox="1"/>
          <p:nvPr/>
        </p:nvSpPr>
        <p:spPr>
          <a:xfrm>
            <a:off x="2741013" y="5066525"/>
            <a:ext cx="7926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1D1D1B"/>
                </a:solidFill>
              </a:rPr>
              <a:t>People that help us </a:t>
            </a:r>
            <a:endParaRPr sz="1500"/>
          </a:p>
        </p:txBody>
      </p:sp>
      <p:sp>
        <p:nvSpPr>
          <p:cNvPr id="196" name="Google Shape;196;p1"/>
          <p:cNvSpPr txBox="1"/>
          <p:nvPr/>
        </p:nvSpPr>
        <p:spPr>
          <a:xfrm>
            <a:off x="2770129" y="3053382"/>
            <a:ext cx="8325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Our Local Area</a:t>
            </a:r>
            <a:endParaRPr sz="1500"/>
          </a:p>
        </p:txBody>
      </p:sp>
      <p:sp>
        <p:nvSpPr>
          <p:cNvPr id="197" name="Google Shape;197;p1"/>
          <p:cNvSpPr txBox="1"/>
          <p:nvPr/>
        </p:nvSpPr>
        <p:spPr>
          <a:xfrm>
            <a:off x="2638307" y="2314629"/>
            <a:ext cx="984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Seasons </a:t>
            </a:r>
            <a:endParaRPr sz="1500"/>
          </a:p>
        </p:txBody>
      </p:sp>
      <p:sp>
        <p:nvSpPr>
          <p:cNvPr id="198" name="Google Shape;198;p1"/>
          <p:cNvSpPr txBox="1"/>
          <p:nvPr/>
        </p:nvSpPr>
        <p:spPr>
          <a:xfrm>
            <a:off x="2754488" y="1496813"/>
            <a:ext cx="10398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People and their communities</a:t>
            </a:r>
            <a:r>
              <a:rPr lang="en-GB" sz="900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99" name="Google Shape;199;p1"/>
          <p:cNvSpPr txBox="1"/>
          <p:nvPr/>
        </p:nvSpPr>
        <p:spPr>
          <a:xfrm>
            <a:off x="4249172" y="1514850"/>
            <a:ext cx="968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Continents and Oceans </a:t>
            </a:r>
            <a:endParaRPr sz="1600"/>
          </a:p>
        </p:txBody>
      </p:sp>
      <p:sp>
        <p:nvSpPr>
          <p:cNvPr id="200" name="Google Shape;200;p1"/>
          <p:cNvSpPr txBox="1"/>
          <p:nvPr/>
        </p:nvSpPr>
        <p:spPr>
          <a:xfrm>
            <a:off x="4499627" y="5081768"/>
            <a:ext cx="8625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Climate and Weather</a:t>
            </a:r>
            <a:endParaRPr sz="1100">
              <a:solidFill>
                <a:srgbClr val="1D1D1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"/>
          <p:cNvSpPr txBox="1"/>
          <p:nvPr/>
        </p:nvSpPr>
        <p:spPr>
          <a:xfrm>
            <a:off x="6034992" y="3535833"/>
            <a:ext cx="936300" cy="738900"/>
          </a:xfrm>
          <a:prstGeom prst="rect">
            <a:avLst/>
          </a:prstGeom>
          <a:solidFill>
            <a:srgbClr val="1DFF8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The Americas</a:t>
            </a:r>
            <a:r>
              <a:rPr lang="en-GB" sz="1000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1D1D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1D1D1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"/>
          <p:cNvSpPr txBox="1"/>
          <p:nvPr/>
        </p:nvSpPr>
        <p:spPr>
          <a:xfrm>
            <a:off x="5953242" y="4320725"/>
            <a:ext cx="10935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Rivers and Water Cycles</a:t>
            </a:r>
            <a:r>
              <a:rPr lang="en-GB" sz="1000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>
              <a:solidFill>
                <a:srgbClr val="1D1D1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"/>
          <p:cNvSpPr txBox="1"/>
          <p:nvPr/>
        </p:nvSpPr>
        <p:spPr>
          <a:xfrm>
            <a:off x="4428049" y="4336500"/>
            <a:ext cx="874200" cy="600300"/>
          </a:xfrm>
          <a:prstGeom prst="rect">
            <a:avLst/>
          </a:prstGeom>
          <a:solidFill>
            <a:srgbClr val="1DFF8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Where on Earth are we?</a:t>
            </a:r>
            <a:endParaRPr sz="1100">
              <a:solidFill>
                <a:srgbClr val="1D1D1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"/>
          <p:cNvSpPr txBox="1"/>
          <p:nvPr/>
        </p:nvSpPr>
        <p:spPr>
          <a:xfrm>
            <a:off x="2773964" y="4391188"/>
            <a:ext cx="815100" cy="400200"/>
          </a:xfrm>
          <a:prstGeom prst="rect">
            <a:avLst/>
          </a:prstGeom>
          <a:solidFill>
            <a:srgbClr val="1DFF8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1D1D1B"/>
                </a:solidFill>
              </a:rPr>
              <a:t>Our Local Area</a:t>
            </a:r>
            <a:endParaRPr sz="1100"/>
          </a:p>
        </p:txBody>
      </p:sp>
      <p:sp>
        <p:nvSpPr>
          <p:cNvPr id="205" name="Google Shape;205;p1"/>
          <p:cNvSpPr txBox="1"/>
          <p:nvPr/>
        </p:nvSpPr>
        <p:spPr>
          <a:xfrm>
            <a:off x="5273607" y="5529219"/>
            <a:ext cx="789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Coasts</a:t>
            </a:r>
            <a:endParaRPr sz="1100">
              <a:solidFill>
                <a:srgbClr val="1D1D1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"/>
          <p:cNvSpPr txBox="1"/>
          <p:nvPr/>
        </p:nvSpPr>
        <p:spPr>
          <a:xfrm>
            <a:off x="5982686" y="2896156"/>
            <a:ext cx="1039800" cy="600300"/>
          </a:xfrm>
          <a:prstGeom prst="rect">
            <a:avLst/>
          </a:prstGeom>
          <a:solidFill>
            <a:srgbClr val="1DFF8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Earthquakes and Volcanoes</a:t>
            </a:r>
            <a:endParaRPr sz="1500"/>
          </a:p>
        </p:txBody>
      </p:sp>
      <p:sp>
        <p:nvSpPr>
          <p:cNvPr id="207" name="Google Shape;207;p1"/>
          <p:cNvSpPr txBox="1"/>
          <p:nvPr/>
        </p:nvSpPr>
        <p:spPr>
          <a:xfrm>
            <a:off x="6078824" y="1470682"/>
            <a:ext cx="1004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Changes in the local environment</a:t>
            </a:r>
            <a:r>
              <a:rPr lang="en-GB" sz="1000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08" name="Google Shape;208;p1"/>
          <p:cNvSpPr txBox="1"/>
          <p:nvPr/>
        </p:nvSpPr>
        <p:spPr>
          <a:xfrm>
            <a:off x="6894134" y="1096130"/>
            <a:ext cx="842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GB" sz="1100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ountains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The Alpine Region</a:t>
            </a:r>
            <a:endParaRPr sz="1100"/>
          </a:p>
        </p:txBody>
      </p:sp>
      <p:sp>
        <p:nvSpPr>
          <p:cNvPr id="209" name="Google Shape;209;p1"/>
          <p:cNvSpPr txBox="1"/>
          <p:nvPr/>
        </p:nvSpPr>
        <p:spPr>
          <a:xfrm>
            <a:off x="7654187" y="1530198"/>
            <a:ext cx="815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Journeys </a:t>
            </a:r>
            <a:endParaRPr sz="15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Trade </a:t>
            </a:r>
            <a:endParaRPr sz="1500"/>
          </a:p>
        </p:txBody>
      </p:sp>
      <p:sp>
        <p:nvSpPr>
          <p:cNvPr id="210" name="Google Shape;210;p1"/>
          <p:cNvSpPr txBox="1"/>
          <p:nvPr/>
        </p:nvSpPr>
        <p:spPr>
          <a:xfrm>
            <a:off x="7618150" y="2889626"/>
            <a:ext cx="1093500" cy="585000"/>
          </a:xfrm>
          <a:prstGeom prst="rect">
            <a:avLst/>
          </a:prstGeom>
          <a:solidFill>
            <a:srgbClr val="1DFF8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Protecting our Environmen</a:t>
            </a:r>
            <a:r>
              <a:rPr lang="en-GB" sz="1000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sz="1000">
              <a:solidFill>
                <a:srgbClr val="1D1D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11" name="Google Shape;211;p1"/>
          <p:cNvSpPr txBox="1"/>
          <p:nvPr/>
        </p:nvSpPr>
        <p:spPr>
          <a:xfrm>
            <a:off x="7679025" y="3613529"/>
            <a:ext cx="966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GB" sz="1200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he Amazon Region </a:t>
            </a:r>
            <a:endParaRPr sz="1600"/>
          </a:p>
        </p:txBody>
      </p:sp>
      <p:sp>
        <p:nvSpPr>
          <p:cNvPr id="212" name="Google Shape;212;p1"/>
          <p:cNvSpPr txBox="1"/>
          <p:nvPr/>
        </p:nvSpPr>
        <p:spPr>
          <a:xfrm>
            <a:off x="1354331" y="5174301"/>
            <a:ext cx="56082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</p:txBody>
      </p:sp>
      <p:sp>
        <p:nvSpPr>
          <p:cNvPr id="213" name="Google Shape;213;p1"/>
          <p:cNvSpPr txBox="1"/>
          <p:nvPr/>
        </p:nvSpPr>
        <p:spPr>
          <a:xfrm>
            <a:off x="2716436" y="3703877"/>
            <a:ext cx="93556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Year 1</a:t>
            </a:r>
            <a:endParaRPr/>
          </a:p>
        </p:txBody>
      </p:sp>
      <p:sp>
        <p:nvSpPr>
          <p:cNvPr id="214" name="Google Shape;214;p1"/>
          <p:cNvSpPr txBox="1"/>
          <p:nvPr/>
        </p:nvSpPr>
        <p:spPr>
          <a:xfrm>
            <a:off x="3615181" y="1147972"/>
            <a:ext cx="758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Year 2</a:t>
            </a:r>
            <a:endParaRPr/>
          </a:p>
        </p:txBody>
      </p:sp>
      <p:sp>
        <p:nvSpPr>
          <p:cNvPr id="215" name="Google Shape;215;p1"/>
          <p:cNvSpPr txBox="1"/>
          <p:nvPr/>
        </p:nvSpPr>
        <p:spPr>
          <a:xfrm>
            <a:off x="4352072" y="3703877"/>
            <a:ext cx="98858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Year 3</a:t>
            </a:r>
            <a:endParaRPr/>
          </a:p>
        </p:txBody>
      </p:sp>
      <p:sp>
        <p:nvSpPr>
          <p:cNvPr id="216" name="Google Shape;216;p1"/>
          <p:cNvSpPr txBox="1"/>
          <p:nvPr/>
        </p:nvSpPr>
        <p:spPr>
          <a:xfrm>
            <a:off x="6031225" y="5105912"/>
            <a:ext cx="75821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Year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17" name="Google Shape;217;p1"/>
          <p:cNvSpPr txBox="1"/>
          <p:nvPr/>
        </p:nvSpPr>
        <p:spPr>
          <a:xfrm>
            <a:off x="6062237" y="2288932"/>
            <a:ext cx="86440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Year 5</a:t>
            </a:r>
            <a:endParaRPr/>
          </a:p>
        </p:txBody>
      </p:sp>
      <p:sp>
        <p:nvSpPr>
          <p:cNvPr id="218" name="Google Shape;218;p1"/>
          <p:cNvSpPr txBox="1"/>
          <p:nvPr/>
        </p:nvSpPr>
        <p:spPr>
          <a:xfrm>
            <a:off x="7662004" y="2289033"/>
            <a:ext cx="99161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Year 6</a:t>
            </a:r>
            <a:endParaRPr/>
          </a:p>
        </p:txBody>
      </p:sp>
      <p:sp>
        <p:nvSpPr>
          <p:cNvPr id="219" name="Google Shape;219;p1"/>
          <p:cNvSpPr/>
          <p:nvPr/>
        </p:nvSpPr>
        <p:spPr>
          <a:xfrm>
            <a:off x="7678910" y="4275687"/>
            <a:ext cx="966771" cy="657118"/>
          </a:xfrm>
          <a:custGeom>
            <a:avLst/>
            <a:gdLst/>
            <a:ahLst/>
            <a:cxnLst/>
            <a:rect l="l" t="t" r="r" b="b"/>
            <a:pathLst>
              <a:path w="966771" h="657118" extrusionOk="0">
                <a:moveTo>
                  <a:pt x="0" y="0"/>
                </a:moveTo>
                <a:lnTo>
                  <a:pt x="966771" y="0"/>
                </a:lnTo>
                <a:lnTo>
                  <a:pt x="966771" y="657118"/>
                </a:lnTo>
                <a:lnTo>
                  <a:pt x="0" y="657118"/>
                </a:lnTo>
                <a:close/>
              </a:path>
            </a:pathLst>
          </a:custGeom>
          <a:solidFill>
            <a:srgbClr val="1DFF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"/>
          <p:cNvSpPr txBox="1"/>
          <p:nvPr/>
        </p:nvSpPr>
        <p:spPr>
          <a:xfrm>
            <a:off x="7681140" y="4316591"/>
            <a:ext cx="953400" cy="600300"/>
          </a:xfrm>
          <a:prstGeom prst="rect">
            <a:avLst/>
          </a:prstGeom>
          <a:solidFill>
            <a:srgbClr val="1DFF8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Our vision for the future  </a:t>
            </a:r>
            <a:endParaRPr sz="1500"/>
          </a:p>
        </p:txBody>
      </p:sp>
      <p:pic>
        <p:nvPicPr>
          <p:cNvPr id="221" name="Google Shape;221;p1" descr="St. Kentigern's Catholic Primary Scho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68050" y="149948"/>
            <a:ext cx="1230088" cy="1375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Teacher Resources">
  <a:themeElements>
    <a:clrScheme name="UL Humanities (Teacher Facing)">
      <a:dk1>
        <a:srgbClr val="FFFFFF"/>
      </a:dk1>
      <a:lt1>
        <a:srgbClr val="000000"/>
      </a:lt1>
      <a:dk2>
        <a:srgbClr val="E6E6E6"/>
      </a:dk2>
      <a:lt2>
        <a:srgbClr val="565656"/>
      </a:lt2>
      <a:accent1>
        <a:srgbClr val="8262A6"/>
      </a:accent1>
      <a:accent2>
        <a:srgbClr val="D17E3F"/>
      </a:accent2>
      <a:accent3>
        <a:srgbClr val="3E9C64"/>
      </a:accent3>
      <a:accent4>
        <a:srgbClr val="4E83BE"/>
      </a:accent4>
      <a:accent5>
        <a:srgbClr val="C35993"/>
      </a:accent5>
      <a:accent6>
        <a:srgbClr val="88A442"/>
      </a:accent6>
      <a:hlink>
        <a:srgbClr val="D55D5D"/>
      </a:hlink>
      <a:folHlink>
        <a:srgbClr val="40A6B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">
  <a:themeElements>
    <a:clrScheme name="UL Humanities (Teacher Facing)">
      <a:dk1>
        <a:srgbClr val="FFFFFF"/>
      </a:dk1>
      <a:lt1>
        <a:srgbClr val="000000"/>
      </a:lt1>
      <a:dk2>
        <a:srgbClr val="E6E6E6"/>
      </a:dk2>
      <a:lt2>
        <a:srgbClr val="565656"/>
      </a:lt2>
      <a:accent1>
        <a:srgbClr val="8262A6"/>
      </a:accent1>
      <a:accent2>
        <a:srgbClr val="D17E3F"/>
      </a:accent2>
      <a:accent3>
        <a:srgbClr val="3E9C64"/>
      </a:accent3>
      <a:accent4>
        <a:srgbClr val="4E83BE"/>
      </a:accent4>
      <a:accent5>
        <a:srgbClr val="C35993"/>
      </a:accent5>
      <a:accent6>
        <a:srgbClr val="88A442"/>
      </a:accent6>
      <a:hlink>
        <a:srgbClr val="D55D5D"/>
      </a:hlink>
      <a:folHlink>
        <a:srgbClr val="40A6B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acher Resources">
  <a:themeElements>
    <a:clrScheme name="UL Humanities (Teacher Facing)">
      <a:dk1>
        <a:srgbClr val="FFFFFF"/>
      </a:dk1>
      <a:lt1>
        <a:srgbClr val="000000"/>
      </a:lt1>
      <a:dk2>
        <a:srgbClr val="E6E6E6"/>
      </a:dk2>
      <a:lt2>
        <a:srgbClr val="565656"/>
      </a:lt2>
      <a:accent1>
        <a:srgbClr val="8262A6"/>
      </a:accent1>
      <a:accent2>
        <a:srgbClr val="D17E3F"/>
      </a:accent2>
      <a:accent3>
        <a:srgbClr val="3E9C64"/>
      </a:accent3>
      <a:accent4>
        <a:srgbClr val="4E83BE"/>
      </a:accent4>
      <a:accent5>
        <a:srgbClr val="C35993"/>
      </a:accent5>
      <a:accent6>
        <a:srgbClr val="88A442"/>
      </a:accent6>
      <a:hlink>
        <a:srgbClr val="D55D5D"/>
      </a:hlink>
      <a:folHlink>
        <a:srgbClr val="40A6B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A4 Paper (210x297 mm)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Roboto</vt:lpstr>
      <vt:lpstr>1_Teacher Resources</vt:lpstr>
      <vt:lpstr>Title Slide</vt:lpstr>
      <vt:lpstr>Teacher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Quinn</dc:creator>
  <cp:lastModifiedBy>Danielle Beesley-Monteath</cp:lastModifiedBy>
  <cp:revision>1</cp:revision>
  <dcterms:created xsi:type="dcterms:W3CDTF">2021-04-22T13:12:58Z</dcterms:created>
  <dcterms:modified xsi:type="dcterms:W3CDTF">2024-02-19T13:29:32Z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0x01010013B2C33678990A47B1AF89009D1432DE</vt:lpwstr>
  </property>
  <property fmtid="{D5CDD505-2E9C-101B-9397-08002B2CF9AE}" pid="3" name="MediaServiceImageTags">
    <vt:lpwstr/>
  </property>
</Properties>
</file>