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3A30B-0464-4FAD-C328-DCD079886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0CA33C-1609-28EA-356D-D4CD5F2B9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19881-AB68-221E-6D5F-2D470EEFA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32B1-9824-423C-9C51-A6CE0265E414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173FA-C255-9187-1870-76D89ADEC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A7ED9-EC4D-7D1A-5610-7C37F7F16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ADB3-FE73-406A-BE5A-378AB8F7F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437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894A7-AFC3-B95C-ACCD-386C7800C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1803F1-5377-E113-F926-A7618F521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E0021-78C6-359C-15BC-E0B315284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32B1-9824-423C-9C51-A6CE0265E414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75093-40D1-907F-C506-4CA9E9C81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2AF18-28F3-0E33-503F-4DECE2D5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ADB3-FE73-406A-BE5A-378AB8F7F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930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D5F60A-0DC1-4AD5-DA62-7EEEFECEEA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233C98-4CFD-B52F-5369-59B2FA5CA8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7FD67-36A5-51CA-9068-6C4698E94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32B1-9824-423C-9C51-A6CE0265E414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D9327-03C1-7D27-2AB0-9C39D379D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D59F1-46C0-3B91-2196-D66269936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ADB3-FE73-406A-BE5A-378AB8F7F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69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02974-F4B9-B5AA-FC2D-855F9974D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D825C-645A-46C0-FB82-F0CC0C0F0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C896-E580-1E01-2640-BD517C18B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32B1-9824-423C-9C51-A6CE0265E414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08E2D-B372-D623-4DB4-C1B9EE493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1D511-13DC-4D1D-C7C8-3B5D192A0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ADB3-FE73-406A-BE5A-378AB8F7F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4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5D686-F14A-3F3A-A3AE-93757D06E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636DE-697E-282F-559A-1E0BE4BE2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A8C1A-023E-5D7B-1D97-DF1B08F5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32B1-9824-423C-9C51-A6CE0265E414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6EC2F-4C9D-1DBC-ADE8-B93C56BF1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602DB-9BBD-3EB2-07CC-28D42E35B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ADB3-FE73-406A-BE5A-378AB8F7F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260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46D13-88E7-A2C4-EC22-DC4BE7F92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C097B-FE2C-8026-6F1C-FE7A1593FA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B171E6-6B30-22D0-C56C-327DC70C2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D2400-0702-4E23-B5F4-2A62F96C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32B1-9824-423C-9C51-A6CE0265E414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534759-A38C-A91A-AC0E-83C92F705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6C8655-F517-9266-9942-8BB616B82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ADB3-FE73-406A-BE5A-378AB8F7F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71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ABC0F-A78D-AE42-828F-62F6FD28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12A8D2-116F-E2F2-8B50-92528D380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35558-BE03-3C31-3BE3-E55E9B2C0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EB81CC-788C-2FF6-8723-52103C4620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042041-F8AE-D30F-2187-C3D1F037B2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3D7D86-19B3-6ACF-1FE7-81E247256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32B1-9824-423C-9C51-A6CE0265E414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164418-D20B-6BDF-6928-9A74E38A6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6578E1-108E-08B8-5D64-2D9B53309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ADB3-FE73-406A-BE5A-378AB8F7F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513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28FD7-5D60-C23A-8A00-C88C20180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B2AF6D-46B5-EB56-81B7-CB58DF256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32B1-9824-423C-9C51-A6CE0265E414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EF018D-A249-592A-40E6-992671FFD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2EA2FC-DF9C-ABA1-E463-2A43593CC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ADB3-FE73-406A-BE5A-378AB8F7F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461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0E0101-AB1A-C3CF-7AE8-5F9F9FA57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32B1-9824-423C-9C51-A6CE0265E414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2017C0-FDB4-9809-1677-EBAF990F8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3864E-164C-8B4B-AEC8-DD7DB2BE9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ADB3-FE73-406A-BE5A-378AB8F7F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191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DEAEF-922C-20F6-9B3D-646C7F918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2E2F3-FB6C-9EA9-09AB-0EBC0CBAC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3B203-2903-84F8-5CCA-4AC8593E3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463B21-B8E5-52B8-A47D-212DA7123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32B1-9824-423C-9C51-A6CE0265E414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0B622-05B8-B228-60BB-8992C999D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6CD49F-F0A7-8BBC-AEF7-ABCF63690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ADB3-FE73-406A-BE5A-378AB8F7F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235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07898-EF86-938D-68CC-96F419EBA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10D1-65ED-9701-05EB-A77AC6FD95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D19C89-5681-423D-5B5D-62C7551A82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577FBF-CE1F-CEF2-2097-E4D76912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32B1-9824-423C-9C51-A6CE0265E414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24A4B5-548B-6E56-4AEB-394817604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A8E1D-A772-7C50-0B83-E174D7BEE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ADB3-FE73-406A-BE5A-378AB8F7F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36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4D3D61-E11E-1062-5A03-AE5C59D1C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167B98-FF7C-A4F1-2A86-774783F98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FDE8D-8CD7-90B7-7F7D-7989D07026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632B1-9824-423C-9C51-A6CE0265E414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F5BFF-E4CB-EAED-ADA3-B3D5E1B6D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AEF8B-0349-C454-8F6B-8844A50BD5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EADB3-FE73-406A-BE5A-378AB8F7F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662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close-up of a brochure&#10;&#10;Description automatically generated">
            <a:extLst>
              <a:ext uri="{FF2B5EF4-FFF2-40B4-BE49-F238E27FC236}">
                <a16:creationId xmlns:a16="http://schemas.microsoft.com/office/drawing/2014/main" id="{B0C5AB93-EDB1-EF4E-C519-0FD2A2A81F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2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08078C-63D4-48C7-5F64-B875A91546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53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5835D5-C458-115E-C784-4A26ADAA78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29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7699B0-E627-4878-B266-E5B00FAB0F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78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CAA7F9-5F5D-EC5D-3C26-577C6515EF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2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D3EE40-722F-99C9-1217-0F3C358E7F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03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BARTLAM, Emma (BLACKPOOL TEACHING HOSPITALS NHS FOUNDATION TRUST)</dc:creator>
  <cp:lastModifiedBy>Ms. Brooks</cp:lastModifiedBy>
  <cp:revision>1</cp:revision>
  <dcterms:created xsi:type="dcterms:W3CDTF">2023-11-21T14:16:07Z</dcterms:created>
  <dcterms:modified xsi:type="dcterms:W3CDTF">2024-11-20T21:37:36Z</dcterms:modified>
</cp:coreProperties>
</file>