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4" autoAdjust="0"/>
    <p:restoredTop sz="94660"/>
  </p:normalViewPr>
  <p:slideViewPr>
    <p:cSldViewPr snapToGrid="0">
      <p:cViewPr varScale="1">
        <p:scale>
          <a:sx n="66" d="100"/>
          <a:sy n="66" d="100"/>
        </p:scale>
        <p:origin x="4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676DCE-02DA-4C47-9FFB-11B6C1AF085F}" type="datetimeFigureOut">
              <a:rPr lang="en-GB" smtClean="0"/>
              <a:t>27/10/2024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5EB612-961A-4279-A77A-1D11F548DE07}" type="slidenum">
              <a:rPr lang="en-GB" smtClean="0"/>
              <a:t>‹#›</a:t>
            </a:fld>
            <a:endParaRPr lang="en-GB"/>
          </a:p>
        </p:txBody>
      </p:sp>
    </p:spTree>
    <p:extLst>
      <p:ext uri="{BB962C8B-B14F-4D97-AF65-F5344CB8AC3E}">
        <p14:creationId xmlns:p14="http://schemas.microsoft.com/office/powerpoint/2010/main" val="1995256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Who is this for? Children and parents.</a:t>
            </a:r>
            <a:r>
              <a:rPr lang="en-GB" baseline="0" dirty="0"/>
              <a:t> It is an overview that shows the Gospel Value for the half term and a brief description of what we will be doing.</a:t>
            </a:r>
          </a:p>
          <a:p>
            <a:r>
              <a:rPr lang="en-GB" baseline="0" dirty="0"/>
              <a:t>Knowledge Organisers will show the knowledge for the topic and Yearly/termly overviews will show the learning objectives and skills for the lessons. </a:t>
            </a:r>
            <a:endParaRPr lang="en-GB" dirty="0"/>
          </a:p>
        </p:txBody>
      </p:sp>
      <p:sp>
        <p:nvSpPr>
          <p:cNvPr id="4" name="Slide Number Placeholder 3"/>
          <p:cNvSpPr>
            <a:spLocks noGrp="1"/>
          </p:cNvSpPr>
          <p:nvPr>
            <p:ph type="sldNum" sz="quarter" idx="10"/>
          </p:nvPr>
        </p:nvSpPr>
        <p:spPr/>
        <p:txBody>
          <a:bodyPr/>
          <a:lstStyle/>
          <a:p>
            <a:fld id="{2B33B155-8C6C-49A7-ADCF-910E13E9AFB7}" type="slidenum">
              <a:rPr lang="en-GB" smtClean="0"/>
              <a:t>1</a:t>
            </a:fld>
            <a:endParaRPr lang="en-GB" dirty="0"/>
          </a:p>
        </p:txBody>
      </p:sp>
    </p:spTree>
    <p:extLst>
      <p:ext uri="{BB962C8B-B14F-4D97-AF65-F5344CB8AC3E}">
        <p14:creationId xmlns:p14="http://schemas.microsoft.com/office/powerpoint/2010/main" val="1217392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06864-9F8B-4C58-8F35-CAE930F655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01210F2-095C-4BCA-8118-31AEEBB4C3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B695493-E220-44D1-85DB-DEDBE178802A}"/>
              </a:ext>
            </a:extLst>
          </p:cNvPr>
          <p:cNvSpPr>
            <a:spLocks noGrp="1"/>
          </p:cNvSpPr>
          <p:nvPr>
            <p:ph type="dt" sz="half" idx="10"/>
          </p:nvPr>
        </p:nvSpPr>
        <p:spPr/>
        <p:txBody>
          <a:bodyPr/>
          <a:lstStyle/>
          <a:p>
            <a:fld id="{C666AFC4-A0F0-4499-8123-337672EEAF51}" type="datetimeFigureOut">
              <a:rPr lang="en-GB" smtClean="0"/>
              <a:t>27/10/2024</a:t>
            </a:fld>
            <a:endParaRPr lang="en-GB"/>
          </a:p>
        </p:txBody>
      </p:sp>
      <p:sp>
        <p:nvSpPr>
          <p:cNvPr id="5" name="Footer Placeholder 4">
            <a:extLst>
              <a:ext uri="{FF2B5EF4-FFF2-40B4-BE49-F238E27FC236}">
                <a16:creationId xmlns:a16="http://schemas.microsoft.com/office/drawing/2014/main" id="{18890B51-E188-42A0-BA40-9A853EA709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156F7D-2222-43FE-BC06-70FD9E3E2C8D}"/>
              </a:ext>
            </a:extLst>
          </p:cNvPr>
          <p:cNvSpPr>
            <a:spLocks noGrp="1"/>
          </p:cNvSpPr>
          <p:nvPr>
            <p:ph type="sldNum" sz="quarter" idx="12"/>
          </p:nvPr>
        </p:nvSpPr>
        <p:spPr/>
        <p:txBody>
          <a:bodyPr/>
          <a:lstStyle/>
          <a:p>
            <a:fld id="{E1EDEE6F-96FF-4D63-AFE3-60E86760E7D0}" type="slidenum">
              <a:rPr lang="en-GB" smtClean="0"/>
              <a:t>‹#›</a:t>
            </a:fld>
            <a:endParaRPr lang="en-GB"/>
          </a:p>
        </p:txBody>
      </p:sp>
    </p:spTree>
    <p:extLst>
      <p:ext uri="{BB962C8B-B14F-4D97-AF65-F5344CB8AC3E}">
        <p14:creationId xmlns:p14="http://schemas.microsoft.com/office/powerpoint/2010/main" val="3276508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C4141-19F2-4851-898D-8E5A6C5244E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A90AB1E-EACD-4F2E-8D74-7E031A74DE1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D741960-977D-463C-9C06-3763DFA839D5}"/>
              </a:ext>
            </a:extLst>
          </p:cNvPr>
          <p:cNvSpPr>
            <a:spLocks noGrp="1"/>
          </p:cNvSpPr>
          <p:nvPr>
            <p:ph type="dt" sz="half" idx="10"/>
          </p:nvPr>
        </p:nvSpPr>
        <p:spPr/>
        <p:txBody>
          <a:bodyPr/>
          <a:lstStyle/>
          <a:p>
            <a:fld id="{C666AFC4-A0F0-4499-8123-337672EEAF51}" type="datetimeFigureOut">
              <a:rPr lang="en-GB" smtClean="0"/>
              <a:t>27/10/2024</a:t>
            </a:fld>
            <a:endParaRPr lang="en-GB"/>
          </a:p>
        </p:txBody>
      </p:sp>
      <p:sp>
        <p:nvSpPr>
          <p:cNvPr id="5" name="Footer Placeholder 4">
            <a:extLst>
              <a:ext uri="{FF2B5EF4-FFF2-40B4-BE49-F238E27FC236}">
                <a16:creationId xmlns:a16="http://schemas.microsoft.com/office/drawing/2014/main" id="{AD97A5CC-B06D-4982-A04B-7E6B6B7F6B9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4753B5-F28A-47EE-8922-1E1F065358D6}"/>
              </a:ext>
            </a:extLst>
          </p:cNvPr>
          <p:cNvSpPr>
            <a:spLocks noGrp="1"/>
          </p:cNvSpPr>
          <p:nvPr>
            <p:ph type="sldNum" sz="quarter" idx="12"/>
          </p:nvPr>
        </p:nvSpPr>
        <p:spPr/>
        <p:txBody>
          <a:bodyPr/>
          <a:lstStyle/>
          <a:p>
            <a:fld id="{E1EDEE6F-96FF-4D63-AFE3-60E86760E7D0}" type="slidenum">
              <a:rPr lang="en-GB" smtClean="0"/>
              <a:t>‹#›</a:t>
            </a:fld>
            <a:endParaRPr lang="en-GB"/>
          </a:p>
        </p:txBody>
      </p:sp>
    </p:spTree>
    <p:extLst>
      <p:ext uri="{BB962C8B-B14F-4D97-AF65-F5344CB8AC3E}">
        <p14:creationId xmlns:p14="http://schemas.microsoft.com/office/powerpoint/2010/main" val="1604160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135048-8102-4CDE-B031-6F8DF0077FE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9508827-8F2F-4868-9786-B9A93886C41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F288B22-5C49-42E9-A823-ACCE7C240A0D}"/>
              </a:ext>
            </a:extLst>
          </p:cNvPr>
          <p:cNvSpPr>
            <a:spLocks noGrp="1"/>
          </p:cNvSpPr>
          <p:nvPr>
            <p:ph type="dt" sz="half" idx="10"/>
          </p:nvPr>
        </p:nvSpPr>
        <p:spPr/>
        <p:txBody>
          <a:bodyPr/>
          <a:lstStyle/>
          <a:p>
            <a:fld id="{C666AFC4-A0F0-4499-8123-337672EEAF51}" type="datetimeFigureOut">
              <a:rPr lang="en-GB" smtClean="0"/>
              <a:t>27/10/2024</a:t>
            </a:fld>
            <a:endParaRPr lang="en-GB"/>
          </a:p>
        </p:txBody>
      </p:sp>
      <p:sp>
        <p:nvSpPr>
          <p:cNvPr id="5" name="Footer Placeholder 4">
            <a:extLst>
              <a:ext uri="{FF2B5EF4-FFF2-40B4-BE49-F238E27FC236}">
                <a16:creationId xmlns:a16="http://schemas.microsoft.com/office/drawing/2014/main" id="{760E4D62-03F4-4955-BE40-83E98572C3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DB933A-3ABA-4653-B98B-150B39B46A4E}"/>
              </a:ext>
            </a:extLst>
          </p:cNvPr>
          <p:cNvSpPr>
            <a:spLocks noGrp="1"/>
          </p:cNvSpPr>
          <p:nvPr>
            <p:ph type="sldNum" sz="quarter" idx="12"/>
          </p:nvPr>
        </p:nvSpPr>
        <p:spPr/>
        <p:txBody>
          <a:bodyPr/>
          <a:lstStyle/>
          <a:p>
            <a:fld id="{E1EDEE6F-96FF-4D63-AFE3-60E86760E7D0}" type="slidenum">
              <a:rPr lang="en-GB" smtClean="0"/>
              <a:t>‹#›</a:t>
            </a:fld>
            <a:endParaRPr lang="en-GB"/>
          </a:p>
        </p:txBody>
      </p:sp>
    </p:spTree>
    <p:extLst>
      <p:ext uri="{BB962C8B-B14F-4D97-AF65-F5344CB8AC3E}">
        <p14:creationId xmlns:p14="http://schemas.microsoft.com/office/powerpoint/2010/main" val="3695658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AFE42-600A-4B4D-A28A-9C6B9AFB12C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1A45AC9-06D2-40D4-95EC-4B21A42440B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177A3C3-91E2-412A-8E75-89F3776570E4}"/>
              </a:ext>
            </a:extLst>
          </p:cNvPr>
          <p:cNvSpPr>
            <a:spLocks noGrp="1"/>
          </p:cNvSpPr>
          <p:nvPr>
            <p:ph type="dt" sz="half" idx="10"/>
          </p:nvPr>
        </p:nvSpPr>
        <p:spPr/>
        <p:txBody>
          <a:bodyPr/>
          <a:lstStyle/>
          <a:p>
            <a:fld id="{C666AFC4-A0F0-4499-8123-337672EEAF51}" type="datetimeFigureOut">
              <a:rPr lang="en-GB" smtClean="0"/>
              <a:t>27/10/2024</a:t>
            </a:fld>
            <a:endParaRPr lang="en-GB"/>
          </a:p>
        </p:txBody>
      </p:sp>
      <p:sp>
        <p:nvSpPr>
          <p:cNvPr id="5" name="Footer Placeholder 4">
            <a:extLst>
              <a:ext uri="{FF2B5EF4-FFF2-40B4-BE49-F238E27FC236}">
                <a16:creationId xmlns:a16="http://schemas.microsoft.com/office/drawing/2014/main" id="{131DC9B2-15F9-44B1-9E3A-1B62828C5F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57EF7B6-6E4C-4B71-ADCE-30E18FF5B971}"/>
              </a:ext>
            </a:extLst>
          </p:cNvPr>
          <p:cNvSpPr>
            <a:spLocks noGrp="1"/>
          </p:cNvSpPr>
          <p:nvPr>
            <p:ph type="sldNum" sz="quarter" idx="12"/>
          </p:nvPr>
        </p:nvSpPr>
        <p:spPr/>
        <p:txBody>
          <a:bodyPr/>
          <a:lstStyle/>
          <a:p>
            <a:fld id="{E1EDEE6F-96FF-4D63-AFE3-60E86760E7D0}" type="slidenum">
              <a:rPr lang="en-GB" smtClean="0"/>
              <a:t>‹#›</a:t>
            </a:fld>
            <a:endParaRPr lang="en-GB"/>
          </a:p>
        </p:txBody>
      </p:sp>
    </p:spTree>
    <p:extLst>
      <p:ext uri="{BB962C8B-B14F-4D97-AF65-F5344CB8AC3E}">
        <p14:creationId xmlns:p14="http://schemas.microsoft.com/office/powerpoint/2010/main" val="4058054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95B74-1D72-4B5F-A048-4677EE02EB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674AE8C-060C-41A6-A404-DCD54E253A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9A546B5-9CB6-46A7-BEFD-E16A5B4EA910}"/>
              </a:ext>
            </a:extLst>
          </p:cNvPr>
          <p:cNvSpPr>
            <a:spLocks noGrp="1"/>
          </p:cNvSpPr>
          <p:nvPr>
            <p:ph type="dt" sz="half" idx="10"/>
          </p:nvPr>
        </p:nvSpPr>
        <p:spPr/>
        <p:txBody>
          <a:bodyPr/>
          <a:lstStyle/>
          <a:p>
            <a:fld id="{C666AFC4-A0F0-4499-8123-337672EEAF51}" type="datetimeFigureOut">
              <a:rPr lang="en-GB" smtClean="0"/>
              <a:t>27/10/2024</a:t>
            </a:fld>
            <a:endParaRPr lang="en-GB"/>
          </a:p>
        </p:txBody>
      </p:sp>
      <p:sp>
        <p:nvSpPr>
          <p:cNvPr id="5" name="Footer Placeholder 4">
            <a:extLst>
              <a:ext uri="{FF2B5EF4-FFF2-40B4-BE49-F238E27FC236}">
                <a16:creationId xmlns:a16="http://schemas.microsoft.com/office/drawing/2014/main" id="{24D81B87-8B71-42DB-A143-FBA620A0D2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233757-A8FB-448F-AAE8-5198D123E423}"/>
              </a:ext>
            </a:extLst>
          </p:cNvPr>
          <p:cNvSpPr>
            <a:spLocks noGrp="1"/>
          </p:cNvSpPr>
          <p:nvPr>
            <p:ph type="sldNum" sz="quarter" idx="12"/>
          </p:nvPr>
        </p:nvSpPr>
        <p:spPr/>
        <p:txBody>
          <a:bodyPr/>
          <a:lstStyle/>
          <a:p>
            <a:fld id="{E1EDEE6F-96FF-4D63-AFE3-60E86760E7D0}" type="slidenum">
              <a:rPr lang="en-GB" smtClean="0"/>
              <a:t>‹#›</a:t>
            </a:fld>
            <a:endParaRPr lang="en-GB"/>
          </a:p>
        </p:txBody>
      </p:sp>
    </p:spTree>
    <p:extLst>
      <p:ext uri="{BB962C8B-B14F-4D97-AF65-F5344CB8AC3E}">
        <p14:creationId xmlns:p14="http://schemas.microsoft.com/office/powerpoint/2010/main" val="1564792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BC714-5D06-4206-9A6E-6124021C8B7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34C667D-1E94-4BC7-BA4D-670F2965D1F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8C3CCD0-95D3-49C5-AF99-5C31285F4DB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1801465-849B-44F3-9942-A381B87A1C96}"/>
              </a:ext>
            </a:extLst>
          </p:cNvPr>
          <p:cNvSpPr>
            <a:spLocks noGrp="1"/>
          </p:cNvSpPr>
          <p:nvPr>
            <p:ph type="dt" sz="half" idx="10"/>
          </p:nvPr>
        </p:nvSpPr>
        <p:spPr/>
        <p:txBody>
          <a:bodyPr/>
          <a:lstStyle/>
          <a:p>
            <a:fld id="{C666AFC4-A0F0-4499-8123-337672EEAF51}" type="datetimeFigureOut">
              <a:rPr lang="en-GB" smtClean="0"/>
              <a:t>27/10/2024</a:t>
            </a:fld>
            <a:endParaRPr lang="en-GB"/>
          </a:p>
        </p:txBody>
      </p:sp>
      <p:sp>
        <p:nvSpPr>
          <p:cNvPr id="6" name="Footer Placeholder 5">
            <a:extLst>
              <a:ext uri="{FF2B5EF4-FFF2-40B4-BE49-F238E27FC236}">
                <a16:creationId xmlns:a16="http://schemas.microsoft.com/office/drawing/2014/main" id="{A5946F57-1930-4A74-B2F2-B8CF1118F40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7116A82-7E66-47C5-900F-3A132F5C9E70}"/>
              </a:ext>
            </a:extLst>
          </p:cNvPr>
          <p:cNvSpPr>
            <a:spLocks noGrp="1"/>
          </p:cNvSpPr>
          <p:nvPr>
            <p:ph type="sldNum" sz="quarter" idx="12"/>
          </p:nvPr>
        </p:nvSpPr>
        <p:spPr/>
        <p:txBody>
          <a:bodyPr/>
          <a:lstStyle/>
          <a:p>
            <a:fld id="{E1EDEE6F-96FF-4D63-AFE3-60E86760E7D0}" type="slidenum">
              <a:rPr lang="en-GB" smtClean="0"/>
              <a:t>‹#›</a:t>
            </a:fld>
            <a:endParaRPr lang="en-GB"/>
          </a:p>
        </p:txBody>
      </p:sp>
    </p:spTree>
    <p:extLst>
      <p:ext uri="{BB962C8B-B14F-4D97-AF65-F5344CB8AC3E}">
        <p14:creationId xmlns:p14="http://schemas.microsoft.com/office/powerpoint/2010/main" val="3044303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25660-F9FD-45F2-A4F0-69AC9F29E16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5CBFA37-8429-43DC-BD76-7E2A871E52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065952A-D5C5-42AC-995A-24C96F55642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3AED3EB-4DC9-45FE-8191-5485F383B7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86F5DC1-6AC3-4D4B-8ED0-79FDD1489AF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6E688C-A09E-4826-A02C-463BA752432C}"/>
              </a:ext>
            </a:extLst>
          </p:cNvPr>
          <p:cNvSpPr>
            <a:spLocks noGrp="1"/>
          </p:cNvSpPr>
          <p:nvPr>
            <p:ph type="dt" sz="half" idx="10"/>
          </p:nvPr>
        </p:nvSpPr>
        <p:spPr/>
        <p:txBody>
          <a:bodyPr/>
          <a:lstStyle/>
          <a:p>
            <a:fld id="{C666AFC4-A0F0-4499-8123-337672EEAF51}" type="datetimeFigureOut">
              <a:rPr lang="en-GB" smtClean="0"/>
              <a:t>27/10/2024</a:t>
            </a:fld>
            <a:endParaRPr lang="en-GB"/>
          </a:p>
        </p:txBody>
      </p:sp>
      <p:sp>
        <p:nvSpPr>
          <p:cNvPr id="8" name="Footer Placeholder 7">
            <a:extLst>
              <a:ext uri="{FF2B5EF4-FFF2-40B4-BE49-F238E27FC236}">
                <a16:creationId xmlns:a16="http://schemas.microsoft.com/office/drawing/2014/main" id="{AFA55732-9DCF-4D8E-9B08-F03E32BB127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050A8FA-01C1-40EA-91BE-A94352D00491}"/>
              </a:ext>
            </a:extLst>
          </p:cNvPr>
          <p:cNvSpPr>
            <a:spLocks noGrp="1"/>
          </p:cNvSpPr>
          <p:nvPr>
            <p:ph type="sldNum" sz="quarter" idx="12"/>
          </p:nvPr>
        </p:nvSpPr>
        <p:spPr/>
        <p:txBody>
          <a:bodyPr/>
          <a:lstStyle/>
          <a:p>
            <a:fld id="{E1EDEE6F-96FF-4D63-AFE3-60E86760E7D0}" type="slidenum">
              <a:rPr lang="en-GB" smtClean="0"/>
              <a:t>‹#›</a:t>
            </a:fld>
            <a:endParaRPr lang="en-GB"/>
          </a:p>
        </p:txBody>
      </p:sp>
    </p:spTree>
    <p:extLst>
      <p:ext uri="{BB962C8B-B14F-4D97-AF65-F5344CB8AC3E}">
        <p14:creationId xmlns:p14="http://schemas.microsoft.com/office/powerpoint/2010/main" val="2997061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936E1B-435E-4617-94CB-8A297896BBE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9381633-CB8E-4BB9-89BF-C2BB800D3107}"/>
              </a:ext>
            </a:extLst>
          </p:cNvPr>
          <p:cNvSpPr>
            <a:spLocks noGrp="1"/>
          </p:cNvSpPr>
          <p:nvPr>
            <p:ph type="dt" sz="half" idx="10"/>
          </p:nvPr>
        </p:nvSpPr>
        <p:spPr/>
        <p:txBody>
          <a:bodyPr/>
          <a:lstStyle/>
          <a:p>
            <a:fld id="{C666AFC4-A0F0-4499-8123-337672EEAF51}" type="datetimeFigureOut">
              <a:rPr lang="en-GB" smtClean="0"/>
              <a:t>27/10/2024</a:t>
            </a:fld>
            <a:endParaRPr lang="en-GB"/>
          </a:p>
        </p:txBody>
      </p:sp>
      <p:sp>
        <p:nvSpPr>
          <p:cNvPr id="4" name="Footer Placeholder 3">
            <a:extLst>
              <a:ext uri="{FF2B5EF4-FFF2-40B4-BE49-F238E27FC236}">
                <a16:creationId xmlns:a16="http://schemas.microsoft.com/office/drawing/2014/main" id="{6F9C09F7-4151-4405-AA1E-DB54048D7D9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F84B87F-A93A-4E7D-9127-04C7A9744188}"/>
              </a:ext>
            </a:extLst>
          </p:cNvPr>
          <p:cNvSpPr>
            <a:spLocks noGrp="1"/>
          </p:cNvSpPr>
          <p:nvPr>
            <p:ph type="sldNum" sz="quarter" idx="12"/>
          </p:nvPr>
        </p:nvSpPr>
        <p:spPr/>
        <p:txBody>
          <a:bodyPr/>
          <a:lstStyle/>
          <a:p>
            <a:fld id="{E1EDEE6F-96FF-4D63-AFE3-60E86760E7D0}" type="slidenum">
              <a:rPr lang="en-GB" smtClean="0"/>
              <a:t>‹#›</a:t>
            </a:fld>
            <a:endParaRPr lang="en-GB"/>
          </a:p>
        </p:txBody>
      </p:sp>
    </p:spTree>
    <p:extLst>
      <p:ext uri="{BB962C8B-B14F-4D97-AF65-F5344CB8AC3E}">
        <p14:creationId xmlns:p14="http://schemas.microsoft.com/office/powerpoint/2010/main" val="1737342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56F587-43D0-4C17-B7B0-20957A10623B}"/>
              </a:ext>
            </a:extLst>
          </p:cNvPr>
          <p:cNvSpPr>
            <a:spLocks noGrp="1"/>
          </p:cNvSpPr>
          <p:nvPr>
            <p:ph type="dt" sz="half" idx="10"/>
          </p:nvPr>
        </p:nvSpPr>
        <p:spPr/>
        <p:txBody>
          <a:bodyPr/>
          <a:lstStyle/>
          <a:p>
            <a:fld id="{C666AFC4-A0F0-4499-8123-337672EEAF51}" type="datetimeFigureOut">
              <a:rPr lang="en-GB" smtClean="0"/>
              <a:t>27/10/2024</a:t>
            </a:fld>
            <a:endParaRPr lang="en-GB"/>
          </a:p>
        </p:txBody>
      </p:sp>
      <p:sp>
        <p:nvSpPr>
          <p:cNvPr id="3" name="Footer Placeholder 2">
            <a:extLst>
              <a:ext uri="{FF2B5EF4-FFF2-40B4-BE49-F238E27FC236}">
                <a16:creationId xmlns:a16="http://schemas.microsoft.com/office/drawing/2014/main" id="{DFF76D97-9571-4855-A776-6001113EDF1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4F89E21-161B-434A-A718-BFBB87983444}"/>
              </a:ext>
            </a:extLst>
          </p:cNvPr>
          <p:cNvSpPr>
            <a:spLocks noGrp="1"/>
          </p:cNvSpPr>
          <p:nvPr>
            <p:ph type="sldNum" sz="quarter" idx="12"/>
          </p:nvPr>
        </p:nvSpPr>
        <p:spPr/>
        <p:txBody>
          <a:bodyPr/>
          <a:lstStyle/>
          <a:p>
            <a:fld id="{E1EDEE6F-96FF-4D63-AFE3-60E86760E7D0}" type="slidenum">
              <a:rPr lang="en-GB" smtClean="0"/>
              <a:t>‹#›</a:t>
            </a:fld>
            <a:endParaRPr lang="en-GB"/>
          </a:p>
        </p:txBody>
      </p:sp>
    </p:spTree>
    <p:extLst>
      <p:ext uri="{BB962C8B-B14F-4D97-AF65-F5344CB8AC3E}">
        <p14:creationId xmlns:p14="http://schemas.microsoft.com/office/powerpoint/2010/main" val="2673524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27C20-15FC-4762-A42E-479F59E62F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278B00C-5484-4F0C-B06D-0BC61D4979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E0ECC92-130B-4F6E-9A4D-1AF930FBF5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30C0D5D-13ED-4CED-BA5F-9DF32292C0C7}"/>
              </a:ext>
            </a:extLst>
          </p:cNvPr>
          <p:cNvSpPr>
            <a:spLocks noGrp="1"/>
          </p:cNvSpPr>
          <p:nvPr>
            <p:ph type="dt" sz="half" idx="10"/>
          </p:nvPr>
        </p:nvSpPr>
        <p:spPr/>
        <p:txBody>
          <a:bodyPr/>
          <a:lstStyle/>
          <a:p>
            <a:fld id="{C666AFC4-A0F0-4499-8123-337672EEAF51}" type="datetimeFigureOut">
              <a:rPr lang="en-GB" smtClean="0"/>
              <a:t>27/10/2024</a:t>
            </a:fld>
            <a:endParaRPr lang="en-GB"/>
          </a:p>
        </p:txBody>
      </p:sp>
      <p:sp>
        <p:nvSpPr>
          <p:cNvPr id="6" name="Footer Placeholder 5">
            <a:extLst>
              <a:ext uri="{FF2B5EF4-FFF2-40B4-BE49-F238E27FC236}">
                <a16:creationId xmlns:a16="http://schemas.microsoft.com/office/drawing/2014/main" id="{EDBE2111-A041-4905-8AAE-D3A28715EA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FD26C1D-A107-47AD-B341-A326E7EF1B45}"/>
              </a:ext>
            </a:extLst>
          </p:cNvPr>
          <p:cNvSpPr>
            <a:spLocks noGrp="1"/>
          </p:cNvSpPr>
          <p:nvPr>
            <p:ph type="sldNum" sz="quarter" idx="12"/>
          </p:nvPr>
        </p:nvSpPr>
        <p:spPr/>
        <p:txBody>
          <a:bodyPr/>
          <a:lstStyle/>
          <a:p>
            <a:fld id="{E1EDEE6F-96FF-4D63-AFE3-60E86760E7D0}" type="slidenum">
              <a:rPr lang="en-GB" smtClean="0"/>
              <a:t>‹#›</a:t>
            </a:fld>
            <a:endParaRPr lang="en-GB"/>
          </a:p>
        </p:txBody>
      </p:sp>
    </p:spTree>
    <p:extLst>
      <p:ext uri="{BB962C8B-B14F-4D97-AF65-F5344CB8AC3E}">
        <p14:creationId xmlns:p14="http://schemas.microsoft.com/office/powerpoint/2010/main" val="4106126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0343A-4C45-44E9-9216-BEC899CDCB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FCD9511-6D26-4FB1-9E6F-61DB9FB70C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BAB3962-7E44-455C-8446-3B31F3D060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756CDA6-0F61-492D-85AF-2E5278DF3869}"/>
              </a:ext>
            </a:extLst>
          </p:cNvPr>
          <p:cNvSpPr>
            <a:spLocks noGrp="1"/>
          </p:cNvSpPr>
          <p:nvPr>
            <p:ph type="dt" sz="half" idx="10"/>
          </p:nvPr>
        </p:nvSpPr>
        <p:spPr/>
        <p:txBody>
          <a:bodyPr/>
          <a:lstStyle/>
          <a:p>
            <a:fld id="{C666AFC4-A0F0-4499-8123-337672EEAF51}" type="datetimeFigureOut">
              <a:rPr lang="en-GB" smtClean="0"/>
              <a:t>27/10/2024</a:t>
            </a:fld>
            <a:endParaRPr lang="en-GB"/>
          </a:p>
        </p:txBody>
      </p:sp>
      <p:sp>
        <p:nvSpPr>
          <p:cNvPr id="6" name="Footer Placeholder 5">
            <a:extLst>
              <a:ext uri="{FF2B5EF4-FFF2-40B4-BE49-F238E27FC236}">
                <a16:creationId xmlns:a16="http://schemas.microsoft.com/office/drawing/2014/main" id="{B79C36EC-F96B-4A9F-8C5B-19833B4E3CD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F209C52-1369-499E-B5F0-94E197BED8A7}"/>
              </a:ext>
            </a:extLst>
          </p:cNvPr>
          <p:cNvSpPr>
            <a:spLocks noGrp="1"/>
          </p:cNvSpPr>
          <p:nvPr>
            <p:ph type="sldNum" sz="quarter" idx="12"/>
          </p:nvPr>
        </p:nvSpPr>
        <p:spPr/>
        <p:txBody>
          <a:bodyPr/>
          <a:lstStyle/>
          <a:p>
            <a:fld id="{E1EDEE6F-96FF-4D63-AFE3-60E86760E7D0}" type="slidenum">
              <a:rPr lang="en-GB" smtClean="0"/>
              <a:t>‹#›</a:t>
            </a:fld>
            <a:endParaRPr lang="en-GB"/>
          </a:p>
        </p:txBody>
      </p:sp>
    </p:spTree>
    <p:extLst>
      <p:ext uri="{BB962C8B-B14F-4D97-AF65-F5344CB8AC3E}">
        <p14:creationId xmlns:p14="http://schemas.microsoft.com/office/powerpoint/2010/main" val="3749791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40B42B-303A-44A1-8E93-51E55A38BE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F9FFEC6-EFAC-4E48-9597-BCF0E346C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46E634F-645C-4677-B45B-56C270FCC3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66AFC4-A0F0-4499-8123-337672EEAF51}" type="datetimeFigureOut">
              <a:rPr lang="en-GB" smtClean="0"/>
              <a:t>27/10/2024</a:t>
            </a:fld>
            <a:endParaRPr lang="en-GB"/>
          </a:p>
        </p:txBody>
      </p:sp>
      <p:sp>
        <p:nvSpPr>
          <p:cNvPr id="5" name="Footer Placeholder 4">
            <a:extLst>
              <a:ext uri="{FF2B5EF4-FFF2-40B4-BE49-F238E27FC236}">
                <a16:creationId xmlns:a16="http://schemas.microsoft.com/office/drawing/2014/main" id="{B0C2B822-7AD9-44F7-AACD-B5AECC84ED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E7C9B90-FFB3-4C9A-AF3D-A51C233520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EDEE6F-96FF-4D63-AFE3-60E86760E7D0}" type="slidenum">
              <a:rPr lang="en-GB" smtClean="0"/>
              <a:t>‹#›</a:t>
            </a:fld>
            <a:endParaRPr lang="en-GB"/>
          </a:p>
        </p:txBody>
      </p:sp>
    </p:spTree>
    <p:extLst>
      <p:ext uri="{BB962C8B-B14F-4D97-AF65-F5344CB8AC3E}">
        <p14:creationId xmlns:p14="http://schemas.microsoft.com/office/powerpoint/2010/main" val="1675716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loud 13"/>
          <p:cNvSpPr/>
          <p:nvPr/>
        </p:nvSpPr>
        <p:spPr>
          <a:xfrm>
            <a:off x="5381035" y="3011564"/>
            <a:ext cx="2369660" cy="852973"/>
          </a:xfrm>
          <a:prstGeom prst="cloud">
            <a:avLst/>
          </a:prstGeom>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latin typeface="Comic Sans MS" panose="030F0702030302020204" pitchFamily="66" charset="0"/>
              </a:rPr>
              <a:t>holiness</a:t>
            </a:r>
          </a:p>
        </p:txBody>
      </p:sp>
      <p:sp>
        <p:nvSpPr>
          <p:cNvPr id="4" name="TextBox 3"/>
          <p:cNvSpPr txBox="1"/>
          <p:nvPr/>
        </p:nvSpPr>
        <p:spPr>
          <a:xfrm>
            <a:off x="1137957" y="54780"/>
            <a:ext cx="9906000" cy="461665"/>
          </a:xfrm>
          <a:prstGeom prst="rect">
            <a:avLst/>
          </a:prstGeom>
          <a:solidFill>
            <a:srgbClr val="CC66FF"/>
          </a:solidFill>
          <a:ln>
            <a:solidFill>
              <a:srgbClr val="CC66FF"/>
            </a:solidFill>
          </a:ln>
        </p:spPr>
        <p:txBody>
          <a:bodyPr wrap="square" rtlCol="0" anchor="ctr">
            <a:spAutoFit/>
          </a:bodyPr>
          <a:lstStyle/>
          <a:p>
            <a:r>
              <a:rPr lang="en-GB" sz="2400" b="1" dirty="0">
                <a:solidFill>
                  <a:schemeClr val="bg1"/>
                </a:solidFill>
                <a:latin typeface="Comic Sans MS" panose="030F0702030302020204" pitchFamily="66" charset="0"/>
              </a:rPr>
              <a:t>Year 6: Autumn 2 Looking After Our Environment</a:t>
            </a:r>
          </a:p>
        </p:txBody>
      </p:sp>
      <p:sp>
        <p:nvSpPr>
          <p:cNvPr id="10" name="Rounded Rectangular Callout 9"/>
          <p:cNvSpPr/>
          <p:nvPr/>
        </p:nvSpPr>
        <p:spPr>
          <a:xfrm>
            <a:off x="4524957" y="594328"/>
            <a:ext cx="3132000" cy="775740"/>
          </a:xfrm>
          <a:prstGeom prst="wedgeRoundRectCallout">
            <a:avLst>
              <a:gd name="adj1" fmla="val -49440"/>
              <a:gd name="adj2" fmla="val 63225"/>
              <a:gd name="adj3" fmla="val 16667"/>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solidFill>
                  <a:schemeClr val="tx1"/>
                </a:solidFill>
                <a:latin typeface="Comic Sans MS" panose="030F0702030302020204" pitchFamily="66" charset="0"/>
              </a:rPr>
              <a:t>How can we serve God and love others?</a:t>
            </a:r>
          </a:p>
        </p:txBody>
      </p:sp>
      <p:sp>
        <p:nvSpPr>
          <p:cNvPr id="11" name="TextBox 10"/>
          <p:cNvSpPr txBox="1"/>
          <p:nvPr/>
        </p:nvSpPr>
        <p:spPr>
          <a:xfrm>
            <a:off x="4593767" y="1525499"/>
            <a:ext cx="3063190" cy="1015663"/>
          </a:xfrm>
          <a:prstGeom prst="rect">
            <a:avLst/>
          </a:prstGeom>
          <a:solidFill>
            <a:srgbClr val="CC66FF"/>
          </a:solidFill>
          <a:ln>
            <a:solidFill>
              <a:srgbClr val="7030A0"/>
            </a:solidFill>
          </a:ln>
        </p:spPr>
        <p:txBody>
          <a:bodyPr wrap="square" rtlCol="0" anchor="ctr">
            <a:spAutoFit/>
          </a:bodyPr>
          <a:lstStyle/>
          <a:p>
            <a:pPr algn="ctr"/>
            <a:r>
              <a:rPr lang="en-GB" sz="2000" dirty="0">
                <a:latin typeface="Comic Sans MS" panose="030F0702030302020204" pitchFamily="66" charset="0"/>
              </a:rPr>
              <a:t>Blessed are the pure in heart, for they shall see God.</a:t>
            </a:r>
          </a:p>
        </p:txBody>
      </p:sp>
      <p:sp>
        <p:nvSpPr>
          <p:cNvPr id="13" name="Cloud 12"/>
          <p:cNvSpPr/>
          <p:nvPr/>
        </p:nvSpPr>
        <p:spPr>
          <a:xfrm>
            <a:off x="4458440" y="2571161"/>
            <a:ext cx="1845190" cy="775740"/>
          </a:xfrm>
          <a:prstGeom prst="cloud">
            <a:avLst/>
          </a:prstGeom>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latin typeface="Comic Sans MS" panose="030F0702030302020204" pitchFamily="66" charset="0"/>
              </a:rPr>
              <a:t>purity</a:t>
            </a:r>
          </a:p>
        </p:txBody>
      </p:sp>
      <p:sp>
        <p:nvSpPr>
          <p:cNvPr id="15" name="TextBox 14"/>
          <p:cNvSpPr txBox="1"/>
          <p:nvPr/>
        </p:nvSpPr>
        <p:spPr>
          <a:xfrm>
            <a:off x="4534038" y="3933625"/>
            <a:ext cx="3132000" cy="954107"/>
          </a:xfrm>
          <a:prstGeom prst="rect">
            <a:avLst/>
          </a:prstGeom>
          <a:solidFill>
            <a:srgbClr val="CC66FF"/>
          </a:solidFill>
          <a:ln>
            <a:solidFill>
              <a:srgbClr val="7030A0"/>
            </a:solidFill>
          </a:ln>
        </p:spPr>
        <p:txBody>
          <a:bodyPr wrap="square" rtlCol="0" anchor="ctr">
            <a:spAutoFit/>
          </a:bodyPr>
          <a:lstStyle/>
          <a:p>
            <a:pPr algn="ctr"/>
            <a:r>
              <a:rPr lang="en-GB" sz="1400" i="1" dirty="0"/>
              <a:t>Make a joyful noise to the </a:t>
            </a:r>
            <a:r>
              <a:rPr lang="en-GB" sz="1400" i="1" cap="small" dirty="0"/>
              <a:t>Lord</a:t>
            </a:r>
            <a:r>
              <a:rPr lang="en-GB" sz="1400" i="1" dirty="0"/>
              <a:t>, all the lands!</a:t>
            </a:r>
            <a:r>
              <a:rPr lang="en-GB" sz="1100" i="1" dirty="0"/>
              <a:t> </a:t>
            </a:r>
            <a:r>
              <a:rPr lang="en-GB" sz="1400" i="1" dirty="0"/>
              <a:t>Serve the </a:t>
            </a:r>
            <a:r>
              <a:rPr lang="en-GB" sz="1400" i="1" cap="small" dirty="0"/>
              <a:t>Lord</a:t>
            </a:r>
            <a:r>
              <a:rPr lang="en-GB" sz="1400" i="1" dirty="0"/>
              <a:t> with gladness!</a:t>
            </a:r>
            <a:br>
              <a:rPr lang="en-GB" sz="1100" i="1" dirty="0"/>
            </a:br>
            <a:r>
              <a:rPr lang="en-GB" sz="1400" i="1" dirty="0"/>
              <a:t>    Come into his presence with singing!</a:t>
            </a:r>
          </a:p>
          <a:p>
            <a:pPr algn="ctr"/>
            <a:r>
              <a:rPr lang="en-GB" sz="1400" i="1" dirty="0">
                <a:latin typeface="Comic Sans MS" panose="030F0702030302020204" pitchFamily="66" charset="0"/>
              </a:rPr>
              <a:t>Psalms 100:1-2</a:t>
            </a:r>
            <a:endParaRPr lang="en-GB" sz="900" i="1" dirty="0">
              <a:latin typeface="Comic Sans MS" panose="030F0702030302020204" pitchFamily="66" charset="0"/>
            </a:endParaRPr>
          </a:p>
        </p:txBody>
      </p:sp>
      <p:grpSp>
        <p:nvGrpSpPr>
          <p:cNvPr id="33" name="Group 32">
            <a:extLst>
              <a:ext uri="{FF2B5EF4-FFF2-40B4-BE49-F238E27FC236}">
                <a16:creationId xmlns:a16="http://schemas.microsoft.com/office/drawing/2014/main" id="{20B1F317-267A-49A3-A277-142CF5A9CB61}"/>
              </a:ext>
            </a:extLst>
          </p:cNvPr>
          <p:cNvGrpSpPr/>
          <p:nvPr/>
        </p:nvGrpSpPr>
        <p:grpSpPr>
          <a:xfrm>
            <a:off x="12930183" y="2551282"/>
            <a:ext cx="3371298" cy="2779952"/>
            <a:chOff x="6646963" y="2079934"/>
            <a:chExt cx="7394141" cy="3867312"/>
          </a:xfrm>
        </p:grpSpPr>
        <p:sp>
          <p:nvSpPr>
            <p:cNvPr id="40" name="Rectangle 39">
              <a:extLst>
                <a:ext uri="{FF2B5EF4-FFF2-40B4-BE49-F238E27FC236}">
                  <a16:creationId xmlns:a16="http://schemas.microsoft.com/office/drawing/2014/main" id="{A0475624-EDB1-4DA3-AF9E-6BA096985FBC}"/>
                </a:ext>
              </a:extLst>
            </p:cNvPr>
            <p:cNvSpPr/>
            <p:nvPr/>
          </p:nvSpPr>
          <p:spPr>
            <a:xfrm>
              <a:off x="6646963" y="4342567"/>
              <a:ext cx="3153368" cy="1604679"/>
            </a:xfrm>
            <a:prstGeom prst="rect">
              <a:avLst/>
            </a:prstGeom>
            <a:solidFill>
              <a:schemeClr val="bg1"/>
            </a:solidFill>
            <a:ln w="38100">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hangingPunct="0"/>
              <a:endParaRPr lang="en-GB" sz="1400" dirty="0">
                <a:solidFill>
                  <a:schemeClr val="tx1"/>
                </a:solidFill>
                <a:latin typeface="Comic Sans MS" panose="030F0702030302020204" pitchFamily="66" charset="0"/>
              </a:endParaRPr>
            </a:p>
            <a:p>
              <a:pPr algn="just" hangingPunct="0"/>
              <a:endParaRPr lang="en-GB" sz="1400" dirty="0">
                <a:solidFill>
                  <a:schemeClr val="tx1"/>
                </a:solidFill>
                <a:latin typeface="Comic Sans MS" panose="030F0702030302020204" pitchFamily="66" charset="0"/>
              </a:endParaRPr>
            </a:p>
          </p:txBody>
        </p:sp>
        <p:sp>
          <p:nvSpPr>
            <p:cNvPr id="41" name="TextBox 40">
              <a:extLst>
                <a:ext uri="{FF2B5EF4-FFF2-40B4-BE49-F238E27FC236}">
                  <a16:creationId xmlns:a16="http://schemas.microsoft.com/office/drawing/2014/main" id="{054637A0-3E3C-477D-8C17-E76B71B38FD1}"/>
                </a:ext>
              </a:extLst>
            </p:cNvPr>
            <p:cNvSpPr txBox="1"/>
            <p:nvPr/>
          </p:nvSpPr>
          <p:spPr>
            <a:xfrm>
              <a:off x="10909103" y="2079934"/>
              <a:ext cx="3132001" cy="813506"/>
            </a:xfrm>
            <a:prstGeom prst="rect">
              <a:avLst/>
            </a:prstGeom>
            <a:solidFill>
              <a:srgbClr val="FFFF66"/>
            </a:solidFill>
            <a:ln w="38100">
              <a:solidFill>
                <a:srgbClr val="FFFF66"/>
              </a:solidFill>
            </a:ln>
          </p:spPr>
          <p:txBody>
            <a:bodyPr wrap="square" rtlCol="0" anchor="ctr">
              <a:spAutoFit/>
            </a:bodyPr>
            <a:lstStyle/>
            <a:p>
              <a:pPr algn="ctr"/>
              <a:r>
                <a:rPr lang="en-GB" sz="1600" b="1" dirty="0">
                  <a:solidFill>
                    <a:schemeClr val="bg1"/>
                  </a:solidFill>
                  <a:latin typeface="Comic Sans MS" panose="030F0702030302020204" pitchFamily="66" charset="0"/>
                </a:rPr>
                <a:t>Design Technology</a:t>
              </a:r>
            </a:p>
          </p:txBody>
        </p:sp>
      </p:grpSp>
      <p:grpSp>
        <p:nvGrpSpPr>
          <p:cNvPr id="31" name="Group 30">
            <a:extLst>
              <a:ext uri="{FF2B5EF4-FFF2-40B4-BE49-F238E27FC236}">
                <a16:creationId xmlns:a16="http://schemas.microsoft.com/office/drawing/2014/main" id="{2A221760-3EBC-4547-95B8-AEE7EB80180A}"/>
              </a:ext>
            </a:extLst>
          </p:cNvPr>
          <p:cNvGrpSpPr/>
          <p:nvPr/>
        </p:nvGrpSpPr>
        <p:grpSpPr>
          <a:xfrm>
            <a:off x="1234948" y="577427"/>
            <a:ext cx="3139018" cy="2858579"/>
            <a:chOff x="76404" y="3964954"/>
            <a:chExt cx="3139018" cy="1965666"/>
          </a:xfrm>
        </p:grpSpPr>
        <p:sp>
          <p:nvSpPr>
            <p:cNvPr id="32" name="TextBox 31">
              <a:extLst>
                <a:ext uri="{FF2B5EF4-FFF2-40B4-BE49-F238E27FC236}">
                  <a16:creationId xmlns:a16="http://schemas.microsoft.com/office/drawing/2014/main" id="{0B66DA81-EF4A-424A-AA73-7B4F294A33AC}"/>
                </a:ext>
              </a:extLst>
            </p:cNvPr>
            <p:cNvSpPr txBox="1"/>
            <p:nvPr/>
          </p:nvSpPr>
          <p:spPr>
            <a:xfrm>
              <a:off x="83422" y="3964954"/>
              <a:ext cx="3132000" cy="232802"/>
            </a:xfrm>
            <a:prstGeom prst="rect">
              <a:avLst/>
            </a:prstGeom>
            <a:solidFill>
              <a:srgbClr val="00B0F0"/>
            </a:solidFill>
            <a:ln w="38100">
              <a:solidFill>
                <a:srgbClr val="00B0F0"/>
              </a:solidFill>
            </a:ln>
          </p:spPr>
          <p:txBody>
            <a:bodyPr wrap="square" rtlCol="0" anchor="ctr">
              <a:spAutoFit/>
            </a:bodyPr>
            <a:lstStyle/>
            <a:p>
              <a:pPr algn="ctr"/>
              <a:r>
                <a:rPr lang="en-GB" sz="1600" b="1" dirty="0">
                  <a:solidFill>
                    <a:schemeClr val="bg1"/>
                  </a:solidFill>
                  <a:latin typeface="Comic Sans MS" panose="030F0702030302020204" pitchFamily="66" charset="0"/>
                </a:rPr>
                <a:t>Geography</a:t>
              </a:r>
            </a:p>
          </p:txBody>
        </p:sp>
        <p:sp>
          <p:nvSpPr>
            <p:cNvPr id="34" name="Rectangle 33">
              <a:extLst>
                <a:ext uri="{FF2B5EF4-FFF2-40B4-BE49-F238E27FC236}">
                  <a16:creationId xmlns:a16="http://schemas.microsoft.com/office/drawing/2014/main" id="{F40A5353-04C0-4EE1-85AD-47BE64DFA8F0}"/>
                </a:ext>
              </a:extLst>
            </p:cNvPr>
            <p:cNvSpPr/>
            <p:nvPr/>
          </p:nvSpPr>
          <p:spPr>
            <a:xfrm>
              <a:off x="76404" y="4205022"/>
              <a:ext cx="3132000" cy="1725598"/>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GB" sz="1400" dirty="0">
                  <a:solidFill>
                    <a:schemeClr val="tx1"/>
                  </a:solidFill>
                  <a:latin typeface="Comic Sans MS" panose="030F0702030302020204" pitchFamily="66" charset="0"/>
                </a:rPr>
                <a:t>In this topic, we will consider if we are damaging our world and how we can protect it. We will look at how finite and infinite resources. We will consider our use of minerals, how we produce energy, as well as solutions to current environmental problems including climate change, deforestation and pollution.   We will also consider how we can be more sustainable as a school.</a:t>
              </a:r>
            </a:p>
          </p:txBody>
        </p:sp>
      </p:grpSp>
      <p:grpSp>
        <p:nvGrpSpPr>
          <p:cNvPr id="42" name="Group 41">
            <a:extLst>
              <a:ext uri="{FF2B5EF4-FFF2-40B4-BE49-F238E27FC236}">
                <a16:creationId xmlns:a16="http://schemas.microsoft.com/office/drawing/2014/main" id="{C8097C60-F066-4EC3-AA73-A33B3A4E5A69}"/>
              </a:ext>
            </a:extLst>
          </p:cNvPr>
          <p:cNvGrpSpPr/>
          <p:nvPr/>
        </p:nvGrpSpPr>
        <p:grpSpPr>
          <a:xfrm>
            <a:off x="1234948" y="5557339"/>
            <a:ext cx="3121184" cy="1245882"/>
            <a:chOff x="83423" y="2739507"/>
            <a:chExt cx="6833845" cy="2202951"/>
          </a:xfrm>
        </p:grpSpPr>
        <p:sp>
          <p:nvSpPr>
            <p:cNvPr id="43" name="Rectangle 42">
              <a:extLst>
                <a:ext uri="{FF2B5EF4-FFF2-40B4-BE49-F238E27FC236}">
                  <a16:creationId xmlns:a16="http://schemas.microsoft.com/office/drawing/2014/main" id="{0D005BA4-EBDB-4B86-B738-DB293CEBCBCB}"/>
                </a:ext>
              </a:extLst>
            </p:cNvPr>
            <p:cNvSpPr/>
            <p:nvPr/>
          </p:nvSpPr>
          <p:spPr>
            <a:xfrm>
              <a:off x="83423" y="3375273"/>
              <a:ext cx="6833845" cy="1567185"/>
            </a:xfrm>
            <a:prstGeom prst="rect">
              <a:avLst/>
            </a:prstGeom>
            <a:solidFill>
              <a:schemeClr val="bg1"/>
            </a:solidFill>
            <a:ln w="38100">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GB" sz="1400" dirty="0">
                  <a:solidFill>
                    <a:schemeClr val="tx1"/>
                  </a:solidFill>
                  <a:latin typeface="Comic Sans MS" panose="030F0702030302020204" pitchFamily="66" charset="0"/>
                </a:rPr>
                <a:t>We will be learning how webpages are created and create our own, using Google Sites.</a:t>
              </a:r>
            </a:p>
          </p:txBody>
        </p:sp>
        <p:sp>
          <p:nvSpPr>
            <p:cNvPr id="44" name="TextBox 43">
              <a:extLst>
                <a:ext uri="{FF2B5EF4-FFF2-40B4-BE49-F238E27FC236}">
                  <a16:creationId xmlns:a16="http://schemas.microsoft.com/office/drawing/2014/main" id="{CE7EBEDF-F7A3-4F12-8CBD-F22BA79B719F}"/>
                </a:ext>
              </a:extLst>
            </p:cNvPr>
            <p:cNvSpPr txBox="1"/>
            <p:nvPr/>
          </p:nvSpPr>
          <p:spPr>
            <a:xfrm>
              <a:off x="83423" y="2739507"/>
              <a:ext cx="6833845" cy="598626"/>
            </a:xfrm>
            <a:prstGeom prst="rect">
              <a:avLst/>
            </a:prstGeom>
            <a:solidFill>
              <a:srgbClr val="FF0066"/>
            </a:solidFill>
            <a:ln w="38100">
              <a:solidFill>
                <a:srgbClr val="FF0066"/>
              </a:solidFill>
            </a:ln>
          </p:spPr>
          <p:txBody>
            <a:bodyPr wrap="square" rtlCol="0" anchor="ctr">
              <a:spAutoFit/>
            </a:bodyPr>
            <a:lstStyle/>
            <a:p>
              <a:pPr algn="ctr"/>
              <a:r>
                <a:rPr lang="en-GB" sz="1600" b="1" dirty="0">
                  <a:solidFill>
                    <a:schemeClr val="bg1"/>
                  </a:solidFill>
                  <a:latin typeface="Comic Sans MS" panose="030F0702030302020204" pitchFamily="66" charset="0"/>
                </a:rPr>
                <a:t>Computing</a:t>
              </a:r>
            </a:p>
          </p:txBody>
        </p:sp>
      </p:grpSp>
      <p:grpSp>
        <p:nvGrpSpPr>
          <p:cNvPr id="45" name="Group 44">
            <a:extLst>
              <a:ext uri="{FF2B5EF4-FFF2-40B4-BE49-F238E27FC236}">
                <a16:creationId xmlns:a16="http://schemas.microsoft.com/office/drawing/2014/main" id="{59206EA3-3462-42FE-9BD6-2C6D64384D48}"/>
              </a:ext>
            </a:extLst>
          </p:cNvPr>
          <p:cNvGrpSpPr/>
          <p:nvPr/>
        </p:nvGrpSpPr>
        <p:grpSpPr>
          <a:xfrm>
            <a:off x="4524957" y="5071475"/>
            <a:ext cx="3132000" cy="1553526"/>
            <a:chOff x="37011" y="4298861"/>
            <a:chExt cx="3132000" cy="1286136"/>
          </a:xfrm>
        </p:grpSpPr>
        <p:sp>
          <p:nvSpPr>
            <p:cNvPr id="46" name="Rectangle 45">
              <a:extLst>
                <a:ext uri="{FF2B5EF4-FFF2-40B4-BE49-F238E27FC236}">
                  <a16:creationId xmlns:a16="http://schemas.microsoft.com/office/drawing/2014/main" id="{DBB090FA-8039-44A5-BDB7-0B5BBA6ADFD3}"/>
                </a:ext>
              </a:extLst>
            </p:cNvPr>
            <p:cNvSpPr/>
            <p:nvPr/>
          </p:nvSpPr>
          <p:spPr>
            <a:xfrm>
              <a:off x="37011" y="4630039"/>
              <a:ext cx="3132000" cy="954958"/>
            </a:xfrm>
            <a:prstGeom prst="rect">
              <a:avLst/>
            </a:prstGeom>
            <a:solidFill>
              <a:schemeClr val="bg1"/>
            </a:solidFill>
            <a:ln w="381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GB" sz="1400" dirty="0">
                  <a:solidFill>
                    <a:schemeClr val="tx1"/>
                  </a:solidFill>
                  <a:latin typeface="Comic Sans MS" panose="030F0702030302020204" pitchFamily="66" charset="0"/>
                </a:rPr>
                <a:t>In music, as we approach the Advent Season, we will be learning and practising our Christmas songs and carols in preparation for our Christmas Carol Service.</a:t>
              </a:r>
            </a:p>
          </p:txBody>
        </p:sp>
        <p:sp>
          <p:nvSpPr>
            <p:cNvPr id="47" name="TextBox 46">
              <a:extLst>
                <a:ext uri="{FF2B5EF4-FFF2-40B4-BE49-F238E27FC236}">
                  <a16:creationId xmlns:a16="http://schemas.microsoft.com/office/drawing/2014/main" id="{EDE4F88F-12D0-4C6C-BDBE-FE70ED3288E9}"/>
                </a:ext>
              </a:extLst>
            </p:cNvPr>
            <p:cNvSpPr txBox="1"/>
            <p:nvPr/>
          </p:nvSpPr>
          <p:spPr>
            <a:xfrm>
              <a:off x="37011" y="4298861"/>
              <a:ext cx="3132000" cy="280283"/>
            </a:xfrm>
            <a:prstGeom prst="rect">
              <a:avLst/>
            </a:prstGeom>
            <a:solidFill>
              <a:schemeClr val="tx1">
                <a:lumMod val="50000"/>
                <a:lumOff val="50000"/>
              </a:schemeClr>
            </a:solidFill>
            <a:ln w="38100">
              <a:solidFill>
                <a:schemeClr val="tx1">
                  <a:lumMod val="50000"/>
                  <a:lumOff val="50000"/>
                </a:schemeClr>
              </a:solidFill>
            </a:ln>
          </p:spPr>
          <p:txBody>
            <a:bodyPr wrap="square" rtlCol="0" anchor="ctr">
              <a:spAutoFit/>
            </a:bodyPr>
            <a:lstStyle/>
            <a:p>
              <a:pPr algn="ctr"/>
              <a:r>
                <a:rPr lang="en-GB" sz="1600" b="1" dirty="0">
                  <a:solidFill>
                    <a:schemeClr val="bg1"/>
                  </a:solidFill>
                  <a:latin typeface="Comic Sans MS" panose="030F0702030302020204" pitchFamily="66" charset="0"/>
                </a:rPr>
                <a:t>Music</a:t>
              </a:r>
            </a:p>
          </p:txBody>
        </p:sp>
      </p:grpSp>
      <p:grpSp>
        <p:nvGrpSpPr>
          <p:cNvPr id="48" name="Group 47">
            <a:extLst>
              <a:ext uri="{FF2B5EF4-FFF2-40B4-BE49-F238E27FC236}">
                <a16:creationId xmlns:a16="http://schemas.microsoft.com/office/drawing/2014/main" id="{C34BA5F1-5C86-4646-839E-C028577EBD0B}"/>
              </a:ext>
            </a:extLst>
          </p:cNvPr>
          <p:cNvGrpSpPr/>
          <p:nvPr/>
        </p:nvGrpSpPr>
        <p:grpSpPr>
          <a:xfrm>
            <a:off x="7772777" y="623115"/>
            <a:ext cx="3134001" cy="3246981"/>
            <a:chOff x="3337352" y="4046549"/>
            <a:chExt cx="3134001" cy="2732832"/>
          </a:xfrm>
        </p:grpSpPr>
        <p:sp>
          <p:nvSpPr>
            <p:cNvPr id="49" name="Rectangle 48">
              <a:extLst>
                <a:ext uri="{FF2B5EF4-FFF2-40B4-BE49-F238E27FC236}">
                  <a16:creationId xmlns:a16="http://schemas.microsoft.com/office/drawing/2014/main" id="{AA7C5EEB-237A-4FD1-93ED-EEB2B1ECDD6A}"/>
                </a:ext>
              </a:extLst>
            </p:cNvPr>
            <p:cNvSpPr/>
            <p:nvPr/>
          </p:nvSpPr>
          <p:spPr>
            <a:xfrm>
              <a:off x="3339353" y="4389076"/>
              <a:ext cx="3132000" cy="2390305"/>
            </a:xfrm>
            <a:prstGeom prst="rect">
              <a:avLst/>
            </a:prstGeom>
            <a:solidFill>
              <a:schemeClr val="bg1"/>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GB" sz="1400" dirty="0">
                <a:solidFill>
                  <a:schemeClr val="tx1"/>
                </a:solidFill>
                <a:latin typeface="Comic Sans MS" panose="030F0702030302020204" pitchFamily="66" charset="0"/>
              </a:endParaRPr>
            </a:p>
          </p:txBody>
        </p:sp>
        <p:sp>
          <p:nvSpPr>
            <p:cNvPr id="50" name="TextBox 49">
              <a:extLst>
                <a:ext uri="{FF2B5EF4-FFF2-40B4-BE49-F238E27FC236}">
                  <a16:creationId xmlns:a16="http://schemas.microsoft.com/office/drawing/2014/main" id="{B19AEB61-4AB2-47B3-B8EC-7B1371676B76}"/>
                </a:ext>
              </a:extLst>
            </p:cNvPr>
            <p:cNvSpPr txBox="1"/>
            <p:nvPr/>
          </p:nvSpPr>
          <p:spPr>
            <a:xfrm>
              <a:off x="3337352" y="4046549"/>
              <a:ext cx="3132000" cy="284945"/>
            </a:xfrm>
            <a:prstGeom prst="rect">
              <a:avLst/>
            </a:prstGeom>
            <a:solidFill>
              <a:srgbClr val="7030A0"/>
            </a:solidFill>
            <a:ln w="38100">
              <a:solidFill>
                <a:srgbClr val="7030A0"/>
              </a:solidFill>
            </a:ln>
          </p:spPr>
          <p:txBody>
            <a:bodyPr wrap="square" rtlCol="0" anchor="ctr">
              <a:spAutoFit/>
            </a:bodyPr>
            <a:lstStyle/>
            <a:p>
              <a:pPr algn="ctr"/>
              <a:r>
                <a:rPr lang="en-GB" sz="1600" b="1" dirty="0">
                  <a:solidFill>
                    <a:schemeClr val="bg1"/>
                  </a:solidFill>
                  <a:latin typeface="Comic Sans MS" panose="030F0702030302020204" pitchFamily="66" charset="0"/>
                </a:rPr>
                <a:t>Science</a:t>
              </a:r>
            </a:p>
          </p:txBody>
        </p:sp>
      </p:grpSp>
      <p:grpSp>
        <p:nvGrpSpPr>
          <p:cNvPr id="51" name="Group 50">
            <a:extLst>
              <a:ext uri="{FF2B5EF4-FFF2-40B4-BE49-F238E27FC236}">
                <a16:creationId xmlns:a16="http://schemas.microsoft.com/office/drawing/2014/main" id="{21AAC6F0-44AD-4309-B8FB-2DA0FDEB50B7}"/>
              </a:ext>
            </a:extLst>
          </p:cNvPr>
          <p:cNvGrpSpPr/>
          <p:nvPr/>
        </p:nvGrpSpPr>
        <p:grpSpPr>
          <a:xfrm>
            <a:off x="1224132" y="3536080"/>
            <a:ext cx="3132000" cy="1917800"/>
            <a:chOff x="68460" y="3978367"/>
            <a:chExt cx="3132000" cy="1162015"/>
          </a:xfrm>
        </p:grpSpPr>
        <p:sp>
          <p:nvSpPr>
            <p:cNvPr id="52" name="Rectangle 51">
              <a:extLst>
                <a:ext uri="{FF2B5EF4-FFF2-40B4-BE49-F238E27FC236}">
                  <a16:creationId xmlns:a16="http://schemas.microsoft.com/office/drawing/2014/main" id="{6226A09A-7F5C-4621-961E-B11508C75C89}"/>
                </a:ext>
              </a:extLst>
            </p:cNvPr>
            <p:cNvSpPr/>
            <p:nvPr/>
          </p:nvSpPr>
          <p:spPr>
            <a:xfrm>
              <a:off x="68460" y="4183499"/>
              <a:ext cx="3132000" cy="956883"/>
            </a:xfrm>
            <a:prstGeom prst="rect">
              <a:avLst/>
            </a:prstGeom>
            <a:solidFill>
              <a:schemeClr val="bg1"/>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GB" sz="1400" dirty="0">
                  <a:solidFill>
                    <a:schemeClr val="tx1"/>
                  </a:solidFill>
                  <a:latin typeface="Comic Sans MS" panose="030F0702030302020204" pitchFamily="66" charset="0"/>
                </a:rPr>
                <a:t>We will be inspired by the work of contemporary artist Michelle Reader to create a figurative junk sculpture.  We will consider the human form and use recyclable materials to make a sculpture of an imaginary human.</a:t>
              </a:r>
            </a:p>
          </p:txBody>
        </p:sp>
        <p:sp>
          <p:nvSpPr>
            <p:cNvPr id="53" name="TextBox 52">
              <a:extLst>
                <a:ext uri="{FF2B5EF4-FFF2-40B4-BE49-F238E27FC236}">
                  <a16:creationId xmlns:a16="http://schemas.microsoft.com/office/drawing/2014/main" id="{989E0C6D-58B6-4C55-A216-30EF61298E10}"/>
                </a:ext>
              </a:extLst>
            </p:cNvPr>
            <p:cNvSpPr txBox="1"/>
            <p:nvPr/>
          </p:nvSpPr>
          <p:spPr>
            <a:xfrm>
              <a:off x="68460" y="3978367"/>
              <a:ext cx="3132000" cy="205132"/>
            </a:xfrm>
            <a:prstGeom prst="rect">
              <a:avLst/>
            </a:prstGeom>
            <a:solidFill>
              <a:srgbClr val="FFC000"/>
            </a:solidFill>
            <a:ln w="38100">
              <a:solidFill>
                <a:srgbClr val="FFC000"/>
              </a:solidFill>
            </a:ln>
          </p:spPr>
          <p:txBody>
            <a:bodyPr wrap="square" rtlCol="0" anchor="ctr">
              <a:spAutoFit/>
            </a:bodyPr>
            <a:lstStyle/>
            <a:p>
              <a:pPr algn="ctr"/>
              <a:r>
                <a:rPr lang="en-GB" sz="1600" b="1" dirty="0">
                  <a:solidFill>
                    <a:schemeClr val="bg1"/>
                  </a:solidFill>
                  <a:latin typeface="Comic Sans MS" panose="030F0702030302020204" pitchFamily="66" charset="0"/>
                </a:rPr>
                <a:t>Art</a:t>
              </a:r>
            </a:p>
          </p:txBody>
        </p:sp>
      </p:grpSp>
      <p:grpSp>
        <p:nvGrpSpPr>
          <p:cNvPr id="54" name="Group 53">
            <a:extLst>
              <a:ext uri="{FF2B5EF4-FFF2-40B4-BE49-F238E27FC236}">
                <a16:creationId xmlns:a16="http://schemas.microsoft.com/office/drawing/2014/main" id="{5FF13155-A5EC-4862-93E3-280736C3E168}"/>
              </a:ext>
            </a:extLst>
          </p:cNvPr>
          <p:cNvGrpSpPr/>
          <p:nvPr/>
        </p:nvGrpSpPr>
        <p:grpSpPr>
          <a:xfrm>
            <a:off x="7771066" y="4035340"/>
            <a:ext cx="3132000" cy="1881558"/>
            <a:chOff x="83422" y="4012376"/>
            <a:chExt cx="3132000" cy="2144107"/>
          </a:xfrm>
        </p:grpSpPr>
        <p:sp>
          <p:nvSpPr>
            <p:cNvPr id="55" name="TextBox 54">
              <a:extLst>
                <a:ext uri="{FF2B5EF4-FFF2-40B4-BE49-F238E27FC236}">
                  <a16:creationId xmlns:a16="http://schemas.microsoft.com/office/drawing/2014/main" id="{870B2283-4B36-4DEA-8901-BD9571649F35}"/>
                </a:ext>
              </a:extLst>
            </p:cNvPr>
            <p:cNvSpPr txBox="1"/>
            <p:nvPr/>
          </p:nvSpPr>
          <p:spPr>
            <a:xfrm>
              <a:off x="83422" y="4012376"/>
              <a:ext cx="3132000" cy="385795"/>
            </a:xfrm>
            <a:prstGeom prst="rect">
              <a:avLst/>
            </a:prstGeom>
            <a:solidFill>
              <a:srgbClr val="00B050"/>
            </a:solidFill>
            <a:ln w="38100">
              <a:solidFill>
                <a:srgbClr val="00B050"/>
              </a:solidFill>
            </a:ln>
          </p:spPr>
          <p:txBody>
            <a:bodyPr wrap="square" rtlCol="0" anchor="ctr">
              <a:spAutoFit/>
            </a:bodyPr>
            <a:lstStyle/>
            <a:p>
              <a:pPr algn="ctr"/>
              <a:r>
                <a:rPr lang="en-GB" sz="1600" b="1" dirty="0">
                  <a:solidFill>
                    <a:schemeClr val="bg1"/>
                  </a:solidFill>
                  <a:latin typeface="Comic Sans MS" panose="030F0702030302020204" pitchFamily="66" charset="0"/>
                </a:rPr>
                <a:t>PSHE</a:t>
              </a:r>
            </a:p>
          </p:txBody>
        </p:sp>
        <p:sp>
          <p:nvSpPr>
            <p:cNvPr id="56" name="Rectangle 55">
              <a:extLst>
                <a:ext uri="{FF2B5EF4-FFF2-40B4-BE49-F238E27FC236}">
                  <a16:creationId xmlns:a16="http://schemas.microsoft.com/office/drawing/2014/main" id="{56CBBFEC-1500-4C4C-9E97-2928997F8BD6}"/>
                </a:ext>
              </a:extLst>
            </p:cNvPr>
            <p:cNvSpPr/>
            <p:nvPr/>
          </p:nvSpPr>
          <p:spPr>
            <a:xfrm>
              <a:off x="83422" y="4356868"/>
              <a:ext cx="3132000" cy="1799615"/>
            </a:xfrm>
            <a:prstGeom prst="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GB" sz="1400" dirty="0">
                  <a:solidFill>
                    <a:schemeClr val="tx1"/>
                  </a:solidFill>
                  <a:latin typeface="Comic Sans MS" panose="030F0702030302020204" pitchFamily="66" charset="0"/>
                </a:rPr>
                <a:t>In our unit ‘Me, My Body, My Health’  we will learn about the physical changes that boys and girls go through during puberty and how we should respect and take care of their bodies as gifts from God.</a:t>
              </a:r>
              <a:endParaRPr lang="en-GB" sz="2400" dirty="0">
                <a:solidFill>
                  <a:schemeClr val="tx1"/>
                </a:solidFill>
                <a:latin typeface="Comic Sans MS" panose="030F0702030302020204" pitchFamily="66" charset="0"/>
              </a:endParaRPr>
            </a:p>
          </p:txBody>
        </p:sp>
      </p:grpSp>
      <p:sp>
        <p:nvSpPr>
          <p:cNvPr id="2" name="Rectangle 1">
            <a:extLst>
              <a:ext uri="{FF2B5EF4-FFF2-40B4-BE49-F238E27FC236}">
                <a16:creationId xmlns:a16="http://schemas.microsoft.com/office/drawing/2014/main" id="{4C87FA20-C049-41A8-99C7-F63E96234776}"/>
              </a:ext>
            </a:extLst>
          </p:cNvPr>
          <p:cNvSpPr/>
          <p:nvPr/>
        </p:nvSpPr>
        <p:spPr>
          <a:xfrm>
            <a:off x="7868516" y="1135923"/>
            <a:ext cx="2937100" cy="2677656"/>
          </a:xfrm>
          <a:prstGeom prst="rect">
            <a:avLst/>
          </a:prstGeom>
        </p:spPr>
        <p:txBody>
          <a:bodyPr wrap="square">
            <a:spAutoFit/>
          </a:bodyPr>
          <a:lstStyle/>
          <a:p>
            <a:pPr algn="just"/>
            <a:r>
              <a:rPr lang="en-GB" sz="1400" dirty="0">
                <a:latin typeface="Comic Sans MS" panose="030F0702030302020204" pitchFamily="66" charset="0"/>
              </a:rPr>
              <a:t>In Science we will build on our  knowledge and understanding of different systems within the body. We will research the parts and functions of the circulatory system. We will focus on how nutrients are transported around the human body. Children will explore how a healthy lifestyle supports the body to function and how different types of drugs affect the body.</a:t>
            </a:r>
          </a:p>
        </p:txBody>
      </p:sp>
    </p:spTree>
    <p:extLst>
      <p:ext uri="{BB962C8B-B14F-4D97-AF65-F5344CB8AC3E}">
        <p14:creationId xmlns:p14="http://schemas.microsoft.com/office/powerpoint/2010/main" val="28243628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400</Words>
  <Application>Microsoft Office PowerPoint</Application>
  <PresentationFormat>Widescreen</PresentationFormat>
  <Paragraphs>23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Morris</dc:creator>
  <cp:lastModifiedBy>C Morris</cp:lastModifiedBy>
  <cp:revision>1</cp:revision>
  <dcterms:created xsi:type="dcterms:W3CDTF">2024-10-27T14:16:06Z</dcterms:created>
  <dcterms:modified xsi:type="dcterms:W3CDTF">2024-10-27T14:16:18Z</dcterms:modified>
</cp:coreProperties>
</file>