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7"/>
  </p:notesMasterIdLst>
  <p:handoutMasterIdLst>
    <p:handoutMasterId r:id="rId8"/>
  </p:handoutMasterIdLst>
  <p:sldIdLst>
    <p:sldId id="459" r:id="rId5"/>
    <p:sldId id="465" r:id="rId6"/>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CB4C07-E777-4EF3-8203-B286AE519E3F}" v="2" dt="2023-10-25T10:05:41.4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440"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Martin" userId="761fa3e2-dca2-489c-83b2-fff6418ebaed" providerId="ADAL" clId="{BD4470AA-A6E6-46B7-8677-F0484BEC4A60}"/>
    <pc:docChg chg="undo redo custSel addSld delSld modSld">
      <pc:chgData name="Jo Martin" userId="761fa3e2-dca2-489c-83b2-fff6418ebaed" providerId="ADAL" clId="{BD4470AA-A6E6-46B7-8677-F0484BEC4A60}" dt="2023-10-24T17:03:55.235" v="1538" actId="20577"/>
      <pc:docMkLst>
        <pc:docMk/>
      </pc:docMkLst>
      <pc:sldChg chg="addSp delSp modSp mod">
        <pc:chgData name="Jo Martin" userId="761fa3e2-dca2-489c-83b2-fff6418ebaed" providerId="ADAL" clId="{BD4470AA-A6E6-46B7-8677-F0484BEC4A60}" dt="2023-10-24T16:53:47.899" v="1472" actId="20577"/>
        <pc:sldMkLst>
          <pc:docMk/>
          <pc:sldMk cId="2211812779" sldId="459"/>
        </pc:sldMkLst>
        <pc:spChg chg="mod">
          <ac:chgData name="Jo Martin" userId="761fa3e2-dca2-489c-83b2-fff6418ebaed" providerId="ADAL" clId="{BD4470AA-A6E6-46B7-8677-F0484BEC4A60}" dt="2023-09-07T14:53:47.638" v="16" actId="20577"/>
          <ac:spMkLst>
            <pc:docMk/>
            <pc:sldMk cId="2211812779" sldId="459"/>
            <ac:spMk id="29" creationId="{4B4D6226-8976-FD37-6422-4461004F9D27}"/>
          </ac:spMkLst>
        </pc:spChg>
        <pc:spChg chg="add del">
          <ac:chgData name="Jo Martin" userId="761fa3e2-dca2-489c-83b2-fff6418ebaed" providerId="ADAL" clId="{BD4470AA-A6E6-46B7-8677-F0484BEC4A60}" dt="2023-09-07T15:12:08.945" v="386" actId="22"/>
          <ac:spMkLst>
            <pc:docMk/>
            <pc:sldMk cId="2211812779" sldId="459"/>
            <ac:spMk id="32" creationId="{397AFD37-F99E-7DC2-B2B1-0943822C1DD9}"/>
          </ac:spMkLst>
        </pc:spChg>
        <pc:graphicFrameChg chg="mod modGraphic">
          <ac:chgData name="Jo Martin" userId="761fa3e2-dca2-489c-83b2-fff6418ebaed" providerId="ADAL" clId="{BD4470AA-A6E6-46B7-8677-F0484BEC4A60}" dt="2023-10-24T16:53:47.899" v="1472" actId="20577"/>
          <ac:graphicFrameMkLst>
            <pc:docMk/>
            <pc:sldMk cId="2211812779" sldId="459"/>
            <ac:graphicFrameMk id="30" creationId="{68463627-93A3-08C2-0CFF-09F6F83874D5}"/>
          </ac:graphicFrameMkLst>
        </pc:graphicFrameChg>
        <pc:picChg chg="add del mod">
          <ac:chgData name="Jo Martin" userId="761fa3e2-dca2-489c-83b2-fff6418ebaed" providerId="ADAL" clId="{BD4470AA-A6E6-46B7-8677-F0484BEC4A60}" dt="2023-10-12T12:04:09.656" v="1200" actId="21"/>
          <ac:picMkLst>
            <pc:docMk/>
            <pc:sldMk cId="2211812779" sldId="459"/>
            <ac:picMk id="2" creationId="{66B4D841-86EC-C574-4F33-369978E34EC4}"/>
          </ac:picMkLst>
        </pc:picChg>
        <pc:picChg chg="del mod">
          <ac:chgData name="Jo Martin" userId="761fa3e2-dca2-489c-83b2-fff6418ebaed" providerId="ADAL" clId="{BD4470AA-A6E6-46B7-8677-F0484BEC4A60}" dt="2023-09-07T15:16:14.875" v="419" actId="478"/>
          <ac:picMkLst>
            <pc:docMk/>
            <pc:sldMk cId="2211812779" sldId="459"/>
            <ac:picMk id="2" creationId="{D785F0DB-15AC-64F2-1FF0-8508AF453B62}"/>
          </ac:picMkLst>
        </pc:picChg>
        <pc:picChg chg="add mod">
          <ac:chgData name="Jo Martin" userId="761fa3e2-dca2-489c-83b2-fff6418ebaed" providerId="ADAL" clId="{BD4470AA-A6E6-46B7-8677-F0484BEC4A60}" dt="2023-09-14T15:34:06.622" v="740" actId="1076"/>
          <ac:picMkLst>
            <pc:docMk/>
            <pc:sldMk cId="2211812779" sldId="459"/>
            <ac:picMk id="25" creationId="{523C1F6D-CD39-AE0C-B725-7D553F785BC5}"/>
          </ac:picMkLst>
        </pc:picChg>
        <pc:picChg chg="del mod">
          <ac:chgData name="Jo Martin" userId="761fa3e2-dca2-489c-83b2-fff6418ebaed" providerId="ADAL" clId="{BD4470AA-A6E6-46B7-8677-F0484BEC4A60}" dt="2023-09-07T15:13:33.681" v="399" actId="478"/>
          <ac:picMkLst>
            <pc:docMk/>
            <pc:sldMk cId="2211812779" sldId="459"/>
            <ac:picMk id="25" creationId="{7B900E1D-6CD5-0E46-3D10-2AFFC96747EA}"/>
          </ac:picMkLst>
        </pc:picChg>
        <pc:picChg chg="del mod">
          <ac:chgData name="Jo Martin" userId="761fa3e2-dca2-489c-83b2-fff6418ebaed" providerId="ADAL" clId="{BD4470AA-A6E6-46B7-8677-F0484BEC4A60}" dt="2023-09-07T15:16:14.292" v="418" actId="478"/>
          <ac:picMkLst>
            <pc:docMk/>
            <pc:sldMk cId="2211812779" sldId="459"/>
            <ac:picMk id="26" creationId="{2A737D30-2FFC-F7A5-7310-D672CE5387A4}"/>
          </ac:picMkLst>
        </pc:picChg>
        <pc:picChg chg="add mod">
          <ac:chgData name="Jo Martin" userId="761fa3e2-dca2-489c-83b2-fff6418ebaed" providerId="ADAL" clId="{BD4470AA-A6E6-46B7-8677-F0484BEC4A60}" dt="2023-09-20T12:38:39.716" v="837" actId="1076"/>
          <ac:picMkLst>
            <pc:docMk/>
            <pc:sldMk cId="2211812779" sldId="459"/>
            <ac:picMk id="26" creationId="{E1E4FDB0-F31B-D71F-2FE1-B3D0EBC9672C}"/>
          </ac:picMkLst>
        </pc:picChg>
        <pc:picChg chg="add mod">
          <ac:chgData name="Jo Martin" userId="761fa3e2-dca2-489c-83b2-fff6418ebaed" providerId="ADAL" clId="{BD4470AA-A6E6-46B7-8677-F0484BEC4A60}" dt="2023-09-28T12:23:50.260" v="1010" actId="1076"/>
          <ac:picMkLst>
            <pc:docMk/>
            <pc:sldMk cId="2211812779" sldId="459"/>
            <ac:picMk id="27" creationId="{01BE0540-E161-A60E-3E0B-BEDB5C2E8A97}"/>
          </ac:picMkLst>
        </pc:picChg>
        <pc:picChg chg="del mod">
          <ac:chgData name="Jo Martin" userId="761fa3e2-dca2-489c-83b2-fff6418ebaed" providerId="ADAL" clId="{BD4470AA-A6E6-46B7-8677-F0484BEC4A60}" dt="2023-09-07T15:16:11.063" v="413" actId="478"/>
          <ac:picMkLst>
            <pc:docMk/>
            <pc:sldMk cId="2211812779" sldId="459"/>
            <ac:picMk id="27" creationId="{3DB7F750-3B02-ED00-48FD-1812D9ECA872}"/>
          </ac:picMkLst>
        </pc:picChg>
        <pc:picChg chg="add mod">
          <ac:chgData name="Jo Martin" userId="761fa3e2-dca2-489c-83b2-fff6418ebaed" providerId="ADAL" clId="{BD4470AA-A6E6-46B7-8677-F0484BEC4A60}" dt="2023-10-05T16:12:56.744" v="1088" actId="1076"/>
          <ac:picMkLst>
            <pc:docMk/>
            <pc:sldMk cId="2211812779" sldId="459"/>
            <ac:picMk id="28" creationId="{38F7A98C-794B-F46C-EFDA-8A2A231A4C89}"/>
          </ac:picMkLst>
        </pc:picChg>
        <pc:picChg chg="del mod">
          <ac:chgData name="Jo Martin" userId="761fa3e2-dca2-489c-83b2-fff6418ebaed" providerId="ADAL" clId="{BD4470AA-A6E6-46B7-8677-F0484BEC4A60}" dt="2023-09-07T15:16:11.865" v="414" actId="478"/>
          <ac:picMkLst>
            <pc:docMk/>
            <pc:sldMk cId="2211812779" sldId="459"/>
            <ac:picMk id="28" creationId="{8116160C-38CD-0F0A-98E8-5FD1063B7E7D}"/>
          </ac:picMkLst>
        </pc:picChg>
        <pc:picChg chg="add mod">
          <ac:chgData name="Jo Martin" userId="761fa3e2-dca2-489c-83b2-fff6418ebaed" providerId="ADAL" clId="{BD4470AA-A6E6-46B7-8677-F0484BEC4A60}" dt="2023-09-07T15:16:02.519" v="412" actId="1076"/>
          <ac:picMkLst>
            <pc:docMk/>
            <pc:sldMk cId="2211812779" sldId="459"/>
            <ac:picMk id="33" creationId="{B5FE6FEA-0FC5-4548-064B-327B6CC0169B}"/>
          </ac:picMkLst>
        </pc:picChg>
        <pc:picChg chg="add mod">
          <ac:chgData name="Jo Martin" userId="761fa3e2-dca2-489c-83b2-fff6418ebaed" providerId="ADAL" clId="{BD4470AA-A6E6-46B7-8677-F0484BEC4A60}" dt="2023-09-07T15:13:56.774" v="403" actId="1076"/>
          <ac:picMkLst>
            <pc:docMk/>
            <pc:sldMk cId="2211812779" sldId="459"/>
            <ac:picMk id="34" creationId="{6F436F0C-D3D0-DBB6-FF74-793D2D60B937}"/>
          </ac:picMkLst>
        </pc:picChg>
        <pc:picChg chg="add mod">
          <ac:chgData name="Jo Martin" userId="761fa3e2-dca2-489c-83b2-fff6418ebaed" providerId="ADAL" clId="{BD4470AA-A6E6-46B7-8677-F0484BEC4A60}" dt="2023-09-07T15:15:53.883" v="411" actId="1076"/>
          <ac:picMkLst>
            <pc:docMk/>
            <pc:sldMk cId="2211812779" sldId="459"/>
            <ac:picMk id="35" creationId="{65725EAA-AB27-52DA-D084-D2882CB713F4}"/>
          </ac:picMkLst>
        </pc:picChg>
        <pc:picChg chg="add mod">
          <ac:chgData name="Jo Martin" userId="761fa3e2-dca2-489c-83b2-fff6418ebaed" providerId="ADAL" clId="{BD4470AA-A6E6-46B7-8677-F0484BEC4A60}" dt="2023-09-07T15:17:21.766" v="426" actId="1076"/>
          <ac:picMkLst>
            <pc:docMk/>
            <pc:sldMk cId="2211812779" sldId="459"/>
            <ac:picMk id="36" creationId="{B22E5210-8F09-13B0-1D31-5DBBE325EE57}"/>
          </ac:picMkLst>
        </pc:picChg>
        <pc:picChg chg="del">
          <ac:chgData name="Jo Martin" userId="761fa3e2-dca2-489c-83b2-fff6418ebaed" providerId="ADAL" clId="{BD4470AA-A6E6-46B7-8677-F0484BEC4A60}" dt="2023-09-07T15:13:23.260" v="394" actId="478"/>
          <ac:picMkLst>
            <pc:docMk/>
            <pc:sldMk cId="2211812779" sldId="459"/>
            <ac:picMk id="38" creationId="{073EEE44-5C80-E757-62D6-D5E78833BD51}"/>
          </ac:picMkLst>
        </pc:picChg>
        <pc:picChg chg="del mod">
          <ac:chgData name="Jo Martin" userId="761fa3e2-dca2-489c-83b2-fff6418ebaed" providerId="ADAL" clId="{BD4470AA-A6E6-46B7-8677-F0484BEC4A60}" dt="2023-09-07T15:16:12.408" v="415" actId="478"/>
          <ac:picMkLst>
            <pc:docMk/>
            <pc:sldMk cId="2211812779" sldId="459"/>
            <ac:picMk id="39" creationId="{15827F08-0BA2-6645-891A-C44E6A4DC0F7}"/>
          </ac:picMkLst>
        </pc:picChg>
        <pc:picChg chg="del mod">
          <ac:chgData name="Jo Martin" userId="761fa3e2-dca2-489c-83b2-fff6418ebaed" providerId="ADAL" clId="{BD4470AA-A6E6-46B7-8677-F0484BEC4A60}" dt="2023-09-07T15:16:13.791" v="417" actId="478"/>
          <ac:picMkLst>
            <pc:docMk/>
            <pc:sldMk cId="2211812779" sldId="459"/>
            <ac:picMk id="40" creationId="{D1981228-2915-A598-0C47-757F7B4F2D6A}"/>
          </ac:picMkLst>
        </pc:picChg>
      </pc:sldChg>
      <pc:sldChg chg="addSp delSp modSp del mod setBg">
        <pc:chgData name="Jo Martin" userId="761fa3e2-dca2-489c-83b2-fff6418ebaed" providerId="ADAL" clId="{BD4470AA-A6E6-46B7-8677-F0484BEC4A60}" dt="2023-10-12T12:17:37.047" v="1350" actId="47"/>
        <pc:sldMkLst>
          <pc:docMk/>
          <pc:sldMk cId="1318946287" sldId="460"/>
        </pc:sldMkLst>
        <pc:spChg chg="mod">
          <ac:chgData name="Jo Martin" userId="761fa3e2-dca2-489c-83b2-fff6418ebaed" providerId="ADAL" clId="{BD4470AA-A6E6-46B7-8677-F0484BEC4A60}" dt="2023-10-12T12:04:52.427" v="1205"/>
          <ac:spMkLst>
            <pc:docMk/>
            <pc:sldMk cId="1318946287" sldId="460"/>
            <ac:spMk id="29" creationId="{4B4D6226-8976-FD37-6422-4461004F9D27}"/>
          </ac:spMkLst>
        </pc:spChg>
        <pc:spChg chg="mod">
          <ac:chgData name="Jo Martin" userId="761fa3e2-dca2-489c-83b2-fff6418ebaed" providerId="ADAL" clId="{BD4470AA-A6E6-46B7-8677-F0484BEC4A60}" dt="2023-10-12T12:04:25.681" v="1203" actId="26606"/>
          <ac:spMkLst>
            <pc:docMk/>
            <pc:sldMk cId="1318946287" sldId="460"/>
            <ac:spMk id="37" creationId="{BD578819-006F-68CD-09E8-8DB34BB979AA}"/>
          </ac:spMkLst>
        </pc:spChg>
        <pc:spChg chg="add del">
          <ac:chgData name="Jo Martin" userId="761fa3e2-dca2-489c-83b2-fff6418ebaed" providerId="ADAL" clId="{BD4470AA-A6E6-46B7-8677-F0484BEC4A60}" dt="2023-10-12T12:04:25.681" v="1203" actId="26606"/>
          <ac:spMkLst>
            <pc:docMk/>
            <pc:sldMk cId="1318946287" sldId="460"/>
            <ac:spMk id="62" creationId="{385E1BDC-A9B0-4A87-82E3-F3187F69A802}"/>
          </ac:spMkLst>
        </pc:spChg>
        <pc:spChg chg="add del">
          <ac:chgData name="Jo Martin" userId="761fa3e2-dca2-489c-83b2-fff6418ebaed" providerId="ADAL" clId="{BD4470AA-A6E6-46B7-8677-F0484BEC4A60}" dt="2023-10-12T12:04:25.681" v="1203" actId="26606"/>
          <ac:spMkLst>
            <pc:docMk/>
            <pc:sldMk cId="1318946287" sldId="460"/>
            <ac:spMk id="64" creationId="{0990C621-3B8B-4820-8328-D47EF7CE823C}"/>
          </ac:spMkLst>
        </pc:spChg>
        <pc:spChg chg="add del">
          <ac:chgData name="Jo Martin" userId="761fa3e2-dca2-489c-83b2-fff6418ebaed" providerId="ADAL" clId="{BD4470AA-A6E6-46B7-8677-F0484BEC4A60}" dt="2023-10-12T12:04:25.681" v="1203" actId="26606"/>
          <ac:spMkLst>
            <pc:docMk/>
            <pc:sldMk cId="1318946287" sldId="460"/>
            <ac:spMk id="66" creationId="{C1A2385B-1D2A-4E17-84FA-6CB7F0AAE473}"/>
          </ac:spMkLst>
        </pc:spChg>
        <pc:spChg chg="add del">
          <ac:chgData name="Jo Martin" userId="761fa3e2-dca2-489c-83b2-fff6418ebaed" providerId="ADAL" clId="{BD4470AA-A6E6-46B7-8677-F0484BEC4A60}" dt="2023-10-12T12:04:25.681" v="1203" actId="26606"/>
          <ac:spMkLst>
            <pc:docMk/>
            <pc:sldMk cId="1318946287" sldId="460"/>
            <ac:spMk id="68" creationId="{5E791F2F-79DB-4CC0-9FA1-001E3E91E8B7}"/>
          </ac:spMkLst>
        </pc:spChg>
        <pc:graphicFrameChg chg="add mod modGraphic">
          <ac:chgData name="Jo Martin" userId="761fa3e2-dca2-489c-83b2-fff6418ebaed" providerId="ADAL" clId="{BD4470AA-A6E6-46B7-8677-F0484BEC4A60}" dt="2023-10-12T12:04:25.681" v="1203" actId="26606"/>
          <ac:graphicFrameMkLst>
            <pc:docMk/>
            <pc:sldMk cId="1318946287" sldId="460"/>
            <ac:graphicFrameMk id="30" creationId="{68463627-93A3-08C2-0CFF-09F6F83874D5}"/>
          </ac:graphicFrameMkLst>
        </pc:graphicFrameChg>
        <pc:picChg chg="add del mod">
          <ac:chgData name="Jo Martin" userId="761fa3e2-dca2-489c-83b2-fff6418ebaed" providerId="ADAL" clId="{BD4470AA-A6E6-46B7-8677-F0484BEC4A60}" dt="2023-10-12T12:03:29.039" v="1193" actId="21"/>
          <ac:picMkLst>
            <pc:docMk/>
            <pc:sldMk cId="1318946287" sldId="460"/>
            <ac:picMk id="2" creationId="{B290217D-DFEF-316E-7E08-1A095FB86DFF}"/>
          </ac:picMkLst>
        </pc:picChg>
        <pc:picChg chg="add del mod ord">
          <ac:chgData name="Jo Martin" userId="761fa3e2-dca2-489c-83b2-fff6418ebaed" providerId="ADAL" clId="{BD4470AA-A6E6-46B7-8677-F0484BEC4A60}" dt="2023-10-12T12:17:11.432" v="1344" actId="21"/>
          <ac:picMkLst>
            <pc:docMk/>
            <pc:sldMk cId="1318946287" sldId="460"/>
            <ac:picMk id="25" creationId="{FD2F968D-C178-2DF2-A371-C3CC13BDCC71}"/>
          </ac:picMkLst>
        </pc:picChg>
        <pc:picChg chg="del">
          <ac:chgData name="Jo Martin" userId="761fa3e2-dca2-489c-83b2-fff6418ebaed" providerId="ADAL" clId="{BD4470AA-A6E6-46B7-8677-F0484BEC4A60}" dt="2023-09-07T15:20:16.852" v="534" actId="478"/>
          <ac:picMkLst>
            <pc:docMk/>
            <pc:sldMk cId="1318946287" sldId="460"/>
            <ac:picMk id="31" creationId="{46D5616E-60F3-4B18-1293-3DEB4EDA7079}"/>
          </ac:picMkLst>
        </pc:picChg>
        <pc:picChg chg="del">
          <ac:chgData name="Jo Martin" userId="761fa3e2-dca2-489c-83b2-fff6418ebaed" providerId="ADAL" clId="{BD4470AA-A6E6-46B7-8677-F0484BEC4A60}" dt="2023-09-07T15:20:16.283" v="533" actId="478"/>
          <ac:picMkLst>
            <pc:docMk/>
            <pc:sldMk cId="1318946287" sldId="460"/>
            <ac:picMk id="32" creationId="{34CA2AF4-D0D1-C452-C240-1D8C1A82CDCB}"/>
          </ac:picMkLst>
        </pc:picChg>
        <pc:picChg chg="del">
          <ac:chgData name="Jo Martin" userId="761fa3e2-dca2-489c-83b2-fff6418ebaed" providerId="ADAL" clId="{BD4470AA-A6E6-46B7-8677-F0484BEC4A60}" dt="2023-09-07T15:20:15.634" v="532" actId="478"/>
          <ac:picMkLst>
            <pc:docMk/>
            <pc:sldMk cId="1318946287" sldId="460"/>
            <ac:picMk id="33" creationId="{BF29C744-FF1C-027D-954B-B36645BB9A72}"/>
          </ac:picMkLst>
        </pc:picChg>
        <pc:picChg chg="del">
          <ac:chgData name="Jo Martin" userId="761fa3e2-dca2-489c-83b2-fff6418ebaed" providerId="ADAL" clId="{BD4470AA-A6E6-46B7-8677-F0484BEC4A60}" dt="2023-09-07T15:20:15.121" v="531" actId="478"/>
          <ac:picMkLst>
            <pc:docMk/>
            <pc:sldMk cId="1318946287" sldId="460"/>
            <ac:picMk id="34" creationId="{195997E6-DF0D-3DB3-7BFF-F1D69BE08D5F}"/>
          </ac:picMkLst>
        </pc:picChg>
        <pc:picChg chg="del">
          <ac:chgData name="Jo Martin" userId="761fa3e2-dca2-489c-83b2-fff6418ebaed" providerId="ADAL" clId="{BD4470AA-A6E6-46B7-8677-F0484BEC4A60}" dt="2023-09-07T15:20:14.233" v="530" actId="478"/>
          <ac:picMkLst>
            <pc:docMk/>
            <pc:sldMk cId="1318946287" sldId="460"/>
            <ac:picMk id="35" creationId="{9FEC3C8C-A4F1-2270-7ACC-9CEFE4BE9966}"/>
          </ac:picMkLst>
        </pc:picChg>
        <pc:picChg chg="del">
          <ac:chgData name="Jo Martin" userId="761fa3e2-dca2-489c-83b2-fff6418ebaed" providerId="ADAL" clId="{BD4470AA-A6E6-46B7-8677-F0484BEC4A60}" dt="2023-09-07T15:20:13.679" v="529" actId="478"/>
          <ac:picMkLst>
            <pc:docMk/>
            <pc:sldMk cId="1318946287" sldId="460"/>
            <ac:picMk id="36" creationId="{EFCFFC58-015F-2B94-E54C-CE7979E0DE5F}"/>
          </ac:picMkLst>
        </pc:picChg>
        <pc:picChg chg="del">
          <ac:chgData name="Jo Martin" userId="761fa3e2-dca2-489c-83b2-fff6418ebaed" providerId="ADAL" clId="{BD4470AA-A6E6-46B7-8677-F0484BEC4A60}" dt="2023-09-07T15:20:13.176" v="528" actId="478"/>
          <ac:picMkLst>
            <pc:docMk/>
            <pc:sldMk cId="1318946287" sldId="460"/>
            <ac:picMk id="54" creationId="{47A2E016-215A-D266-B744-931B6587D1BB}"/>
          </ac:picMkLst>
        </pc:picChg>
        <pc:picChg chg="del">
          <ac:chgData name="Jo Martin" userId="761fa3e2-dca2-489c-83b2-fff6418ebaed" providerId="ADAL" clId="{BD4470AA-A6E6-46B7-8677-F0484BEC4A60}" dt="2023-09-07T15:20:12.518" v="527" actId="478"/>
          <ac:picMkLst>
            <pc:docMk/>
            <pc:sldMk cId="1318946287" sldId="460"/>
            <ac:picMk id="55" creationId="{68D6F20E-2B73-5B3A-8BD4-89397852B28E}"/>
          </ac:picMkLst>
        </pc:picChg>
      </pc:sldChg>
      <pc:sldChg chg="add">
        <pc:chgData name="Jo Martin" userId="761fa3e2-dca2-489c-83b2-fff6418ebaed" providerId="ADAL" clId="{BD4470AA-A6E6-46B7-8677-F0484BEC4A60}" dt="2023-09-07T14:50:33.287" v="0" actId="2890"/>
        <pc:sldMkLst>
          <pc:docMk/>
          <pc:sldMk cId="861604723" sldId="461"/>
        </pc:sldMkLst>
      </pc:sldChg>
      <pc:sldChg chg="modSp mod">
        <pc:chgData name="Jo Martin" userId="761fa3e2-dca2-489c-83b2-fff6418ebaed" providerId="ADAL" clId="{BD4470AA-A6E6-46B7-8677-F0484BEC4A60}" dt="2023-10-24T17:03:55.235" v="1538" actId="20577"/>
        <pc:sldMkLst>
          <pc:docMk/>
          <pc:sldMk cId="2818184063" sldId="462"/>
        </pc:sldMkLst>
        <pc:spChg chg="mod">
          <ac:chgData name="Jo Martin" userId="761fa3e2-dca2-489c-83b2-fff6418ebaed" providerId="ADAL" clId="{BD4470AA-A6E6-46B7-8677-F0484BEC4A60}" dt="2023-10-24T17:03:55.235" v="1538" actId="20577"/>
          <ac:spMkLst>
            <pc:docMk/>
            <pc:sldMk cId="2818184063" sldId="462"/>
            <ac:spMk id="29" creationId="{4B4D6226-8976-FD37-6422-4461004F9D27}"/>
          </ac:spMkLst>
        </pc:spChg>
        <pc:graphicFrameChg chg="mod modGraphic">
          <ac:chgData name="Jo Martin" userId="761fa3e2-dca2-489c-83b2-fff6418ebaed" providerId="ADAL" clId="{BD4470AA-A6E6-46B7-8677-F0484BEC4A60}" dt="2023-10-18T13:39:25.498" v="1422"/>
          <ac:graphicFrameMkLst>
            <pc:docMk/>
            <pc:sldMk cId="2818184063" sldId="462"/>
            <ac:graphicFrameMk id="30" creationId="{68463627-93A3-08C2-0CFF-09F6F83874D5}"/>
          </ac:graphicFrameMkLst>
        </pc:graphicFrameChg>
      </pc:sldChg>
      <pc:sldChg chg="modSp add mod">
        <pc:chgData name="Jo Martin" userId="761fa3e2-dca2-489c-83b2-fff6418ebaed" providerId="ADAL" clId="{BD4470AA-A6E6-46B7-8677-F0484BEC4A60}" dt="2023-10-12T12:05:24.096" v="1215" actId="20577"/>
        <pc:sldMkLst>
          <pc:docMk/>
          <pc:sldMk cId="3503398557" sldId="463"/>
        </pc:sldMkLst>
        <pc:spChg chg="mod">
          <ac:chgData name="Jo Martin" userId="761fa3e2-dca2-489c-83b2-fff6418ebaed" providerId="ADAL" clId="{BD4470AA-A6E6-46B7-8677-F0484BEC4A60}" dt="2023-10-12T12:05:24.096" v="1215" actId="20577"/>
          <ac:spMkLst>
            <pc:docMk/>
            <pc:sldMk cId="3503398557" sldId="463"/>
            <ac:spMk id="29" creationId="{4B4D6226-8976-FD37-6422-4461004F9D27}"/>
          </ac:spMkLst>
        </pc:spChg>
      </pc:sldChg>
      <pc:sldChg chg="modSp add mod">
        <pc:chgData name="Jo Martin" userId="761fa3e2-dca2-489c-83b2-fff6418ebaed" providerId="ADAL" clId="{BD4470AA-A6E6-46B7-8677-F0484BEC4A60}" dt="2023-10-18T13:40:28.963" v="1468" actId="20577"/>
        <pc:sldMkLst>
          <pc:docMk/>
          <pc:sldMk cId="4073405921" sldId="464"/>
        </pc:sldMkLst>
        <pc:spChg chg="mod">
          <ac:chgData name="Jo Martin" userId="761fa3e2-dca2-489c-83b2-fff6418ebaed" providerId="ADAL" clId="{BD4470AA-A6E6-46B7-8677-F0484BEC4A60}" dt="2023-10-12T12:05:32.380" v="1224" actId="20577"/>
          <ac:spMkLst>
            <pc:docMk/>
            <pc:sldMk cId="4073405921" sldId="464"/>
            <ac:spMk id="29" creationId="{4B4D6226-8976-FD37-6422-4461004F9D27}"/>
          </ac:spMkLst>
        </pc:spChg>
        <pc:graphicFrameChg chg="mod modGraphic">
          <ac:chgData name="Jo Martin" userId="761fa3e2-dca2-489c-83b2-fff6418ebaed" providerId="ADAL" clId="{BD4470AA-A6E6-46B7-8677-F0484BEC4A60}" dt="2023-10-18T13:40:28.963" v="1468" actId="20577"/>
          <ac:graphicFrameMkLst>
            <pc:docMk/>
            <pc:sldMk cId="4073405921" sldId="464"/>
            <ac:graphicFrameMk id="30" creationId="{68463627-93A3-08C2-0CFF-09F6F83874D5}"/>
          </ac:graphicFrameMkLst>
        </pc:graphicFrameChg>
      </pc:sldChg>
      <pc:sldChg chg="addSp delSp modSp add mod setBg">
        <pc:chgData name="Jo Martin" userId="761fa3e2-dca2-489c-83b2-fff6418ebaed" providerId="ADAL" clId="{BD4470AA-A6E6-46B7-8677-F0484BEC4A60}" dt="2023-10-18T13:37:07.966" v="1415" actId="14734"/>
        <pc:sldMkLst>
          <pc:docMk/>
          <pc:sldMk cId="1238221271" sldId="465"/>
        </pc:sldMkLst>
        <pc:spChg chg="mod">
          <ac:chgData name="Jo Martin" userId="761fa3e2-dca2-489c-83b2-fff6418ebaed" providerId="ADAL" clId="{BD4470AA-A6E6-46B7-8677-F0484BEC4A60}" dt="2023-10-12T12:17:19.366" v="1347" actId="26606"/>
          <ac:spMkLst>
            <pc:docMk/>
            <pc:sldMk cId="1238221271" sldId="465"/>
            <ac:spMk id="29" creationId="{4B4D6226-8976-FD37-6422-4461004F9D27}"/>
          </ac:spMkLst>
        </pc:spChg>
        <pc:spChg chg="mod">
          <ac:chgData name="Jo Martin" userId="761fa3e2-dca2-489c-83b2-fff6418ebaed" providerId="ADAL" clId="{BD4470AA-A6E6-46B7-8677-F0484BEC4A60}" dt="2023-10-12T12:17:19.366" v="1347" actId="26606"/>
          <ac:spMkLst>
            <pc:docMk/>
            <pc:sldMk cId="1238221271" sldId="465"/>
            <ac:spMk id="37" creationId="{BD578819-006F-68CD-09E8-8DB34BB979AA}"/>
          </ac:spMkLst>
        </pc:spChg>
        <pc:spChg chg="add del">
          <ac:chgData name="Jo Martin" userId="761fa3e2-dca2-489c-83b2-fff6418ebaed" providerId="ADAL" clId="{BD4470AA-A6E6-46B7-8677-F0484BEC4A60}" dt="2023-10-12T12:17:19.366" v="1347" actId="26606"/>
          <ac:spMkLst>
            <pc:docMk/>
            <pc:sldMk cId="1238221271" sldId="465"/>
            <ac:spMk id="62" creationId="{84DF55BE-B4AB-4BA1-BDE1-E9F7FB3F110A}"/>
          </ac:spMkLst>
        </pc:spChg>
        <pc:graphicFrameChg chg="add mod modGraphic">
          <ac:chgData name="Jo Martin" userId="761fa3e2-dca2-489c-83b2-fff6418ebaed" providerId="ADAL" clId="{BD4470AA-A6E6-46B7-8677-F0484BEC4A60}" dt="2023-10-18T13:37:07.966" v="1415" actId="14734"/>
          <ac:graphicFrameMkLst>
            <pc:docMk/>
            <pc:sldMk cId="1238221271" sldId="465"/>
            <ac:graphicFrameMk id="30" creationId="{68463627-93A3-08C2-0CFF-09F6F83874D5}"/>
          </ac:graphicFrameMkLst>
        </pc:graphicFrameChg>
        <pc:picChg chg="add mod ord">
          <ac:chgData name="Jo Martin" userId="761fa3e2-dca2-489c-83b2-fff6418ebaed" providerId="ADAL" clId="{BD4470AA-A6E6-46B7-8677-F0484BEC4A60}" dt="2023-10-12T12:17:27.557" v="1349" actId="1076"/>
          <ac:picMkLst>
            <pc:docMk/>
            <pc:sldMk cId="1238221271" sldId="465"/>
            <ac:picMk id="2" creationId="{38CF4937-2B8F-16BB-56C6-CEB4086D5FD4}"/>
          </ac:picMkLst>
        </pc:picChg>
        <pc:picChg chg="del mod">
          <ac:chgData name="Jo Martin" userId="761fa3e2-dca2-489c-83b2-fff6418ebaed" providerId="ADAL" clId="{BD4470AA-A6E6-46B7-8677-F0484BEC4A60}" dt="2023-10-12T12:12:12.380" v="1285" actId="478"/>
          <ac:picMkLst>
            <pc:docMk/>
            <pc:sldMk cId="1238221271" sldId="465"/>
            <ac:picMk id="25" creationId="{523C1F6D-CD39-AE0C-B725-7D553F785BC5}"/>
          </ac:picMkLst>
        </pc:picChg>
        <pc:picChg chg="add mod">
          <ac:chgData name="Jo Martin" userId="761fa3e2-dca2-489c-83b2-fff6418ebaed" providerId="ADAL" clId="{BD4470AA-A6E6-46B7-8677-F0484BEC4A60}" dt="2023-10-18T13:31:27.536" v="1376" actId="1076"/>
          <ac:picMkLst>
            <pc:docMk/>
            <pc:sldMk cId="1238221271" sldId="465"/>
            <ac:picMk id="26" creationId="{A3F1C29F-9DCF-24AF-74A0-F08EC880A170}"/>
          </ac:picMkLst>
        </pc:picChg>
        <pc:picChg chg="del">
          <ac:chgData name="Jo Martin" userId="761fa3e2-dca2-489c-83b2-fff6418ebaed" providerId="ADAL" clId="{BD4470AA-A6E6-46B7-8677-F0484BEC4A60}" dt="2023-10-12T12:12:13.541" v="1286" actId="478"/>
          <ac:picMkLst>
            <pc:docMk/>
            <pc:sldMk cId="1238221271" sldId="465"/>
            <ac:picMk id="26" creationId="{E1E4FDB0-F31B-D71F-2FE1-B3D0EBC9672C}"/>
          </ac:picMkLst>
        </pc:picChg>
        <pc:picChg chg="del">
          <ac:chgData name="Jo Martin" userId="761fa3e2-dca2-489c-83b2-fff6418ebaed" providerId="ADAL" clId="{BD4470AA-A6E6-46B7-8677-F0484BEC4A60}" dt="2023-10-12T12:14:15.425" v="1342" actId="478"/>
          <ac:picMkLst>
            <pc:docMk/>
            <pc:sldMk cId="1238221271" sldId="465"/>
            <ac:picMk id="27" creationId="{01BE0540-E161-A60E-3E0B-BEDB5C2E8A97}"/>
          </ac:picMkLst>
        </pc:picChg>
        <pc:picChg chg="del">
          <ac:chgData name="Jo Martin" userId="761fa3e2-dca2-489c-83b2-fff6418ebaed" providerId="ADAL" clId="{BD4470AA-A6E6-46B7-8677-F0484BEC4A60}" dt="2023-10-12T12:14:37.361" v="1343" actId="478"/>
          <ac:picMkLst>
            <pc:docMk/>
            <pc:sldMk cId="1238221271" sldId="465"/>
            <ac:picMk id="28" creationId="{38F7A98C-794B-F46C-EFDA-8A2A231A4C89}"/>
          </ac:picMkLst>
        </pc:picChg>
        <pc:picChg chg="del">
          <ac:chgData name="Jo Martin" userId="761fa3e2-dca2-489c-83b2-fff6418ebaed" providerId="ADAL" clId="{BD4470AA-A6E6-46B7-8677-F0484BEC4A60}" dt="2023-10-12T12:12:07.706" v="1280" actId="478"/>
          <ac:picMkLst>
            <pc:docMk/>
            <pc:sldMk cId="1238221271" sldId="465"/>
            <ac:picMk id="33" creationId="{B5FE6FEA-0FC5-4548-064B-327B6CC0169B}"/>
          </ac:picMkLst>
        </pc:picChg>
        <pc:picChg chg="del">
          <ac:chgData name="Jo Martin" userId="761fa3e2-dca2-489c-83b2-fff6418ebaed" providerId="ADAL" clId="{BD4470AA-A6E6-46B7-8677-F0484BEC4A60}" dt="2023-10-12T12:12:11.664" v="1283" actId="478"/>
          <ac:picMkLst>
            <pc:docMk/>
            <pc:sldMk cId="1238221271" sldId="465"/>
            <ac:picMk id="34" creationId="{6F436F0C-D3D0-DBB6-FF74-793D2D60B937}"/>
          </ac:picMkLst>
        </pc:picChg>
        <pc:picChg chg="del">
          <ac:chgData name="Jo Martin" userId="761fa3e2-dca2-489c-83b2-fff6418ebaed" providerId="ADAL" clId="{BD4470AA-A6E6-46B7-8677-F0484BEC4A60}" dt="2023-10-12T12:12:09.614" v="1281" actId="478"/>
          <ac:picMkLst>
            <pc:docMk/>
            <pc:sldMk cId="1238221271" sldId="465"/>
            <ac:picMk id="35" creationId="{65725EAA-AB27-52DA-D084-D2882CB713F4}"/>
          </ac:picMkLst>
        </pc:picChg>
        <pc:picChg chg="del">
          <ac:chgData name="Jo Martin" userId="761fa3e2-dca2-489c-83b2-fff6418ebaed" providerId="ADAL" clId="{BD4470AA-A6E6-46B7-8677-F0484BEC4A60}" dt="2023-10-12T12:12:10.393" v="1282" actId="478"/>
          <ac:picMkLst>
            <pc:docMk/>
            <pc:sldMk cId="1238221271" sldId="465"/>
            <ac:picMk id="36" creationId="{B22E5210-8F09-13B0-1D31-5DBBE325EE57}"/>
          </ac:picMkLst>
        </pc:picChg>
      </pc:sldChg>
      <pc:sldChg chg="modSp add mod">
        <pc:chgData name="Jo Martin" userId="761fa3e2-dca2-489c-83b2-fff6418ebaed" providerId="ADAL" clId="{BD4470AA-A6E6-46B7-8677-F0484BEC4A60}" dt="2023-10-24T17:03:45.220" v="1529" actId="20577"/>
        <pc:sldMkLst>
          <pc:docMk/>
          <pc:sldMk cId="502309004" sldId="466"/>
        </pc:sldMkLst>
        <pc:spChg chg="mod">
          <ac:chgData name="Jo Martin" userId="761fa3e2-dca2-489c-83b2-fff6418ebaed" providerId="ADAL" clId="{BD4470AA-A6E6-46B7-8677-F0484BEC4A60}" dt="2023-10-24T17:03:45.220" v="1529" actId="20577"/>
          <ac:spMkLst>
            <pc:docMk/>
            <pc:sldMk cId="502309004" sldId="466"/>
            <ac:spMk id="29" creationId="{4B4D6226-8976-FD37-6422-4461004F9D27}"/>
          </ac:spMkLst>
        </pc:spChg>
        <pc:graphicFrameChg chg="modGraphic">
          <ac:chgData name="Jo Martin" userId="761fa3e2-dca2-489c-83b2-fff6418ebaed" providerId="ADAL" clId="{BD4470AA-A6E6-46B7-8677-F0484BEC4A60}" dt="2023-10-24T17:03:38.801" v="1520" actId="20577"/>
          <ac:graphicFrameMkLst>
            <pc:docMk/>
            <pc:sldMk cId="502309004" sldId="466"/>
            <ac:graphicFrameMk id="30" creationId="{68463627-93A3-08C2-0CFF-09F6F83874D5}"/>
          </ac:graphicFrameMkLst>
        </pc:graphicFrameChg>
      </pc:sldChg>
      <pc:sldChg chg="add del">
        <pc:chgData name="Jo Martin" userId="761fa3e2-dca2-489c-83b2-fff6418ebaed" providerId="ADAL" clId="{BD4470AA-A6E6-46B7-8677-F0484BEC4A60}" dt="2023-10-18T13:40:01.580" v="1423" actId="47"/>
        <pc:sldMkLst>
          <pc:docMk/>
          <pc:sldMk cId="4184079828" sldId="466"/>
        </pc:sldMkLst>
      </pc:sldChg>
    </pc:docChg>
  </pc:docChgLst>
  <pc:docChgLst>
    <pc:chgData name="Ruth Bosomworth" userId="69f49cd1-fc49-48fc-aa86-f291dbd8205d" providerId="ADAL" clId="{0789BFCA-7288-415F-9A8A-0BC977632411}"/>
    <pc:docChg chg="addSld">
      <pc:chgData name="Ruth Bosomworth" userId="69f49cd1-fc49-48fc-aa86-f291dbd8205d" providerId="ADAL" clId="{0789BFCA-7288-415F-9A8A-0BC977632411}" dt="2023-09-12T07:48:48.250" v="0" actId="2890"/>
      <pc:docMkLst>
        <pc:docMk/>
      </pc:docMkLst>
      <pc:sldChg chg="add">
        <pc:chgData name="Ruth Bosomworth" userId="69f49cd1-fc49-48fc-aa86-f291dbd8205d" providerId="ADAL" clId="{0789BFCA-7288-415F-9A8A-0BC977632411}" dt="2023-09-12T07:48:48.250" v="0" actId="2890"/>
        <pc:sldMkLst>
          <pc:docMk/>
          <pc:sldMk cId="2818184063" sldId="462"/>
        </pc:sldMkLst>
      </pc:sldChg>
    </pc:docChg>
  </pc:docChgLst>
  <pc:docChgLst>
    <pc:chgData name="Ruth Bosomworth" userId="69f49cd1-fc49-48fc-aa86-f291dbd8205d" providerId="ADAL" clId="{9ACB4C07-E777-4EF3-8203-B286AE519E3F}"/>
    <pc:docChg chg="undo custSel modSld modNotesMaster modHandout">
      <pc:chgData name="Ruth Bosomworth" userId="69f49cd1-fc49-48fc-aa86-f291dbd8205d" providerId="ADAL" clId="{9ACB4C07-E777-4EF3-8203-B286AE519E3F}" dt="2023-10-25T10:13:09.535" v="67" actId="20577"/>
      <pc:docMkLst>
        <pc:docMk/>
      </pc:docMkLst>
      <pc:sldChg chg="modSp mod">
        <pc:chgData name="Ruth Bosomworth" userId="69f49cd1-fc49-48fc-aa86-f291dbd8205d" providerId="ADAL" clId="{9ACB4C07-E777-4EF3-8203-B286AE519E3F}" dt="2023-10-25T10:11:13.295" v="58" actId="14100"/>
        <pc:sldMkLst>
          <pc:docMk/>
          <pc:sldMk cId="2211812779" sldId="459"/>
        </pc:sldMkLst>
        <pc:graphicFrameChg chg="modGraphic">
          <ac:chgData name="Ruth Bosomworth" userId="69f49cd1-fc49-48fc-aa86-f291dbd8205d" providerId="ADAL" clId="{9ACB4C07-E777-4EF3-8203-B286AE519E3F}" dt="2023-10-25T10:06:14.598" v="16" actId="20577"/>
          <ac:graphicFrameMkLst>
            <pc:docMk/>
            <pc:sldMk cId="2211812779" sldId="459"/>
            <ac:graphicFrameMk id="30" creationId="{68463627-93A3-08C2-0CFF-09F6F83874D5}"/>
          </ac:graphicFrameMkLst>
        </pc:graphicFrameChg>
        <pc:picChg chg="mod">
          <ac:chgData name="Ruth Bosomworth" userId="69f49cd1-fc49-48fc-aa86-f291dbd8205d" providerId="ADAL" clId="{9ACB4C07-E777-4EF3-8203-B286AE519E3F}" dt="2023-10-25T10:09:46.038" v="42" actId="14100"/>
          <ac:picMkLst>
            <pc:docMk/>
            <pc:sldMk cId="2211812779" sldId="459"/>
            <ac:picMk id="25" creationId="{523C1F6D-CD39-AE0C-B725-7D553F785BC5}"/>
          </ac:picMkLst>
        </pc:picChg>
        <pc:picChg chg="mod">
          <ac:chgData name="Ruth Bosomworth" userId="69f49cd1-fc49-48fc-aa86-f291dbd8205d" providerId="ADAL" clId="{9ACB4C07-E777-4EF3-8203-B286AE519E3F}" dt="2023-10-25T10:10:46.163" v="54" actId="14100"/>
          <ac:picMkLst>
            <pc:docMk/>
            <pc:sldMk cId="2211812779" sldId="459"/>
            <ac:picMk id="26" creationId="{E1E4FDB0-F31B-D71F-2FE1-B3D0EBC9672C}"/>
          </ac:picMkLst>
        </pc:picChg>
        <pc:picChg chg="mod">
          <ac:chgData name="Ruth Bosomworth" userId="69f49cd1-fc49-48fc-aa86-f291dbd8205d" providerId="ADAL" clId="{9ACB4C07-E777-4EF3-8203-B286AE519E3F}" dt="2023-10-25T10:10:19.675" v="50" actId="14100"/>
          <ac:picMkLst>
            <pc:docMk/>
            <pc:sldMk cId="2211812779" sldId="459"/>
            <ac:picMk id="27" creationId="{01BE0540-E161-A60E-3E0B-BEDB5C2E8A97}"/>
          </ac:picMkLst>
        </pc:picChg>
        <pc:picChg chg="mod">
          <ac:chgData name="Ruth Bosomworth" userId="69f49cd1-fc49-48fc-aa86-f291dbd8205d" providerId="ADAL" clId="{9ACB4C07-E777-4EF3-8203-B286AE519E3F}" dt="2023-10-25T10:10:34.848" v="53" actId="14100"/>
          <ac:picMkLst>
            <pc:docMk/>
            <pc:sldMk cId="2211812779" sldId="459"/>
            <ac:picMk id="28" creationId="{38F7A98C-794B-F46C-EFDA-8A2A231A4C89}"/>
          </ac:picMkLst>
        </pc:picChg>
        <pc:picChg chg="mod">
          <ac:chgData name="Ruth Bosomworth" userId="69f49cd1-fc49-48fc-aa86-f291dbd8205d" providerId="ADAL" clId="{9ACB4C07-E777-4EF3-8203-B286AE519E3F}" dt="2023-10-25T10:11:13.295" v="58" actId="14100"/>
          <ac:picMkLst>
            <pc:docMk/>
            <pc:sldMk cId="2211812779" sldId="459"/>
            <ac:picMk id="33" creationId="{B5FE6FEA-0FC5-4548-064B-327B6CC0169B}"/>
          </ac:picMkLst>
        </pc:picChg>
        <pc:picChg chg="mod">
          <ac:chgData name="Ruth Bosomworth" userId="69f49cd1-fc49-48fc-aa86-f291dbd8205d" providerId="ADAL" clId="{9ACB4C07-E777-4EF3-8203-B286AE519E3F}" dt="2023-10-25T10:10:59.140" v="55" actId="14100"/>
          <ac:picMkLst>
            <pc:docMk/>
            <pc:sldMk cId="2211812779" sldId="459"/>
            <ac:picMk id="34" creationId="{6F436F0C-D3D0-DBB6-FF74-793D2D60B937}"/>
          </ac:picMkLst>
        </pc:picChg>
        <pc:picChg chg="mod">
          <ac:chgData name="Ruth Bosomworth" userId="69f49cd1-fc49-48fc-aa86-f291dbd8205d" providerId="ADAL" clId="{9ACB4C07-E777-4EF3-8203-B286AE519E3F}" dt="2023-10-25T10:11:10.047" v="57" actId="14100"/>
          <ac:picMkLst>
            <pc:docMk/>
            <pc:sldMk cId="2211812779" sldId="459"/>
            <ac:picMk id="35" creationId="{65725EAA-AB27-52DA-D084-D2882CB713F4}"/>
          </ac:picMkLst>
        </pc:picChg>
        <pc:picChg chg="mod">
          <ac:chgData name="Ruth Bosomworth" userId="69f49cd1-fc49-48fc-aa86-f291dbd8205d" providerId="ADAL" clId="{9ACB4C07-E777-4EF3-8203-B286AE519E3F}" dt="2023-10-25T10:11:04.148" v="56" actId="14100"/>
          <ac:picMkLst>
            <pc:docMk/>
            <pc:sldMk cId="2211812779" sldId="459"/>
            <ac:picMk id="36" creationId="{B22E5210-8F09-13B0-1D31-5DBBE325EE57}"/>
          </ac:picMkLst>
        </pc:picChg>
      </pc:sldChg>
      <pc:sldChg chg="modSp mod">
        <pc:chgData name="Ruth Bosomworth" userId="69f49cd1-fc49-48fc-aa86-f291dbd8205d" providerId="ADAL" clId="{9ACB4C07-E777-4EF3-8203-B286AE519E3F}" dt="2023-10-25T10:13:09.535" v="67" actId="20577"/>
        <pc:sldMkLst>
          <pc:docMk/>
          <pc:sldMk cId="1238221271" sldId="465"/>
        </pc:sldMkLst>
        <pc:graphicFrameChg chg="modGraphic">
          <ac:chgData name="Ruth Bosomworth" userId="69f49cd1-fc49-48fc-aa86-f291dbd8205d" providerId="ADAL" clId="{9ACB4C07-E777-4EF3-8203-B286AE519E3F}" dt="2023-10-25T10:13:09.535" v="67" actId="20577"/>
          <ac:graphicFrameMkLst>
            <pc:docMk/>
            <pc:sldMk cId="1238221271" sldId="465"/>
            <ac:graphicFrameMk id="30" creationId="{68463627-93A3-08C2-0CFF-09F6F83874D5}"/>
          </ac:graphicFrameMkLst>
        </pc:graphicFrameChg>
        <pc:picChg chg="mod">
          <ac:chgData name="Ruth Bosomworth" userId="69f49cd1-fc49-48fc-aa86-f291dbd8205d" providerId="ADAL" clId="{9ACB4C07-E777-4EF3-8203-B286AE519E3F}" dt="2023-10-25T10:12:05.144" v="63" actId="1076"/>
          <ac:picMkLst>
            <pc:docMk/>
            <pc:sldMk cId="1238221271" sldId="465"/>
            <ac:picMk id="2" creationId="{38CF4937-2B8F-16BB-56C6-CEB4086D5FD4}"/>
          </ac:picMkLst>
        </pc:picChg>
        <pc:picChg chg="mod">
          <ac:chgData name="Ruth Bosomworth" userId="69f49cd1-fc49-48fc-aa86-f291dbd8205d" providerId="ADAL" clId="{9ACB4C07-E777-4EF3-8203-B286AE519E3F}" dt="2023-10-25T10:12:20.995" v="65" actId="14100"/>
          <ac:picMkLst>
            <pc:docMk/>
            <pc:sldMk cId="1238221271" sldId="465"/>
            <ac:picMk id="26" creationId="{A3F1C29F-9DCF-24AF-74A0-F08EC880A17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12/21/2023</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12/21/2023</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12/21/2023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12/21/2023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12/21/2023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12/21/2023</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057008" cy="708014"/>
          </a:xfrm>
          <a:prstGeom prst="rect">
            <a:avLst/>
          </a:prstGeom>
          <a:noFill/>
        </p:spPr>
        <p:txBody>
          <a:bodyPr wrap="none" lIns="0" rtlCol="0">
            <a:spAutoFit/>
          </a:bodyPr>
          <a:lstStyle/>
          <a:p>
            <a:pPr algn="l"/>
            <a:r>
              <a:rPr lang="en-US" sz="4001" spc="0" baseline="0" dirty="0">
                <a:solidFill>
                  <a:srgbClr val="323232"/>
                </a:solidFill>
                <a:latin typeface="LondrinaSolid-Regular"/>
                <a:sym typeface="LondrinaSolid-Regular"/>
                <a:rtl val="0"/>
              </a:rPr>
              <a:t>Coverage </a:t>
            </a:r>
            <a:r>
              <a:rPr lang="en-US" sz="2000" dirty="0">
                <a:solidFill>
                  <a:srgbClr val="A6B13B"/>
                </a:solidFill>
                <a:latin typeface="LondrinaSolid-Regular"/>
                <a:sym typeface="LondrinaSolid-Regular"/>
                <a:rtl val="0"/>
              </a:rPr>
              <a:t>Autumn 1</a:t>
            </a:r>
            <a:r>
              <a:rPr lang="en-US" sz="2000" spc="0" baseline="0" dirty="0">
                <a:solidFill>
                  <a:srgbClr val="A6B13B"/>
                </a:solidFill>
                <a:latin typeface="LondrinaSolid-Regular"/>
                <a:sym typeface="LondrinaSolid-Regular"/>
                <a:rtl val="0"/>
              </a:rPr>
              <a:t> 2023 EY</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460489" y="7185123"/>
            <a:ext cx="870431"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2023</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2456858378"/>
              </p:ext>
            </p:extLst>
          </p:nvPr>
        </p:nvGraphicFramePr>
        <p:xfrm>
          <a:off x="376392" y="1144847"/>
          <a:ext cx="9900432" cy="5419326"/>
        </p:xfrm>
        <a:graphic>
          <a:graphicData uri="http://schemas.openxmlformats.org/drawingml/2006/table">
            <a:tbl>
              <a:tblPr>
                <a:tableStyleId>{5C22544A-7EE6-4342-B048-85BDC9FD1C3A}</a:tableStyleId>
              </a:tblPr>
              <a:tblGrid>
                <a:gridCol w="881975">
                  <a:extLst>
                    <a:ext uri="{9D8B030D-6E8A-4147-A177-3AD203B41FA5}">
                      <a16:colId xmlns:a16="http://schemas.microsoft.com/office/drawing/2014/main" val="3895165910"/>
                    </a:ext>
                  </a:extLst>
                </a:gridCol>
                <a:gridCol w="4281821">
                  <a:extLst>
                    <a:ext uri="{9D8B030D-6E8A-4147-A177-3AD203B41FA5}">
                      <a16:colId xmlns:a16="http://schemas.microsoft.com/office/drawing/2014/main" val="751550790"/>
                    </a:ext>
                  </a:extLst>
                </a:gridCol>
                <a:gridCol w="1667436">
                  <a:extLst>
                    <a:ext uri="{9D8B030D-6E8A-4147-A177-3AD203B41FA5}">
                      <a16:colId xmlns:a16="http://schemas.microsoft.com/office/drawing/2014/main" val="2208218514"/>
                    </a:ext>
                  </a:extLst>
                </a:gridCol>
                <a:gridCol w="1161825">
                  <a:extLst>
                    <a:ext uri="{9D8B030D-6E8A-4147-A177-3AD203B41FA5}">
                      <a16:colId xmlns:a16="http://schemas.microsoft.com/office/drawing/2014/main" val="1525544867"/>
                    </a:ext>
                  </a:extLst>
                </a:gridCol>
                <a:gridCol w="1200220">
                  <a:extLst>
                    <a:ext uri="{9D8B030D-6E8A-4147-A177-3AD203B41FA5}">
                      <a16:colId xmlns:a16="http://schemas.microsoft.com/office/drawing/2014/main" val="641390802"/>
                    </a:ext>
                  </a:extLst>
                </a:gridCol>
                <a:gridCol w="707155">
                  <a:extLst>
                    <a:ext uri="{9D8B030D-6E8A-4147-A177-3AD203B41FA5}">
                      <a16:colId xmlns:a16="http://schemas.microsoft.com/office/drawing/2014/main" val="1833709463"/>
                    </a:ext>
                  </a:extLst>
                </a:gridCol>
              </a:tblGrid>
              <a:tr h="405279">
                <a:tc>
                  <a:txBody>
                    <a:bodyPr/>
                    <a:lstStyle/>
                    <a:p>
                      <a:pPr>
                        <a:lnSpc>
                          <a:spcPct val="90000"/>
                        </a:lnSpc>
                      </a:pPr>
                      <a:r>
                        <a:rPr lang="en-US" sz="1300" b="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British</a:t>
                      </a:r>
                      <a:br>
                        <a:rPr lang="en-US" sz="1300" b="0" dirty="0">
                          <a:solidFill>
                            <a:schemeClr val="tx1"/>
                          </a:solidFill>
                          <a:latin typeface="Londrina Solid" pitchFamily="2" charset="77"/>
                        </a:rPr>
                      </a:br>
                      <a:r>
                        <a:rPr lang="en-US" sz="1300" b="0" dirty="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Protected 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3118">
                <a:tc>
                  <a:txBody>
                    <a:bodyPr/>
                    <a:lstStyle/>
                    <a:p>
                      <a:r>
                        <a:rPr lang="en-US" sz="1000" b="1" dirty="0">
                          <a:latin typeface="ABeeZee" panose="02000000000000000000" pitchFamily="2" charset="0"/>
                        </a:rPr>
                        <a:t>28</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August</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The use of dogs in schools and classrooms is becoming increasingly common, with ‘therapy dogs’ - as they are often referred to - being used to help pupils feel calmer and less anxious.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dirty="0">
                          <a:latin typeface="ABeeZee" panose="02000000000000000000" pitchFamily="2" charset="0"/>
                        </a:rPr>
                        <a:t>Should all schools have a dog?</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Individual Liberty</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Religion or Belief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3118">
                <a:tc>
                  <a:txBody>
                    <a:bodyPr/>
                    <a:lstStyle/>
                    <a:p>
                      <a:r>
                        <a:rPr lang="en-US" sz="1000" b="1" dirty="0">
                          <a:latin typeface="ABeeZee" panose="02000000000000000000" pitchFamily="2" charset="0"/>
                        </a:rPr>
                        <a:t>4</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dirty="0">
                          <a:solidFill>
                            <a:schemeClr val="dk1"/>
                          </a:solidFill>
                          <a:effectLst/>
                          <a:latin typeface="ABeeZee" panose="02000000000000000000" pitchFamily="2" charset="0"/>
                          <a:ea typeface="+mn-ea"/>
                          <a:cs typeface="+mn-cs"/>
                        </a:rPr>
                        <a:t>Almost ten years ago, 44-year-old </a:t>
                      </a:r>
                      <a:r>
                        <a:rPr lang="en-GB" sz="1000" b="0" kern="1200" dirty="0" err="1">
                          <a:solidFill>
                            <a:schemeClr val="dk1"/>
                          </a:solidFill>
                          <a:effectLst/>
                          <a:latin typeface="ABeeZee" panose="02000000000000000000" pitchFamily="2" charset="0"/>
                          <a:ea typeface="+mn-ea"/>
                          <a:cs typeface="+mn-cs"/>
                        </a:rPr>
                        <a:t>Torbjørn</a:t>
                      </a:r>
                      <a:r>
                        <a:rPr lang="en-GB" sz="1000" b="0" kern="1200" dirty="0">
                          <a:solidFill>
                            <a:schemeClr val="dk1"/>
                          </a:solidFill>
                          <a:effectLst/>
                          <a:latin typeface="ABeeZee" panose="02000000000000000000" pitchFamily="2" charset="0"/>
                          <a:ea typeface="+mn-ea"/>
                          <a:cs typeface="+mn-cs"/>
                        </a:rPr>
                        <a:t> Pedersen from Denmark left his job and family behind to begin a life-changing journey. His goal was to visit every country in the world without flying on a plane. In May this year, Pedersen successfully visited his 203rd and final country, the Maldives.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dirty="0">
                          <a:latin typeface="ABeeZee" panose="02000000000000000000" pitchFamily="2" charset="0"/>
                        </a:rPr>
                        <a:t>How can people travel around the world?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Individual Liberty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Race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563118">
                <a:tc>
                  <a:txBody>
                    <a:bodyPr/>
                    <a:lstStyle/>
                    <a:p>
                      <a:r>
                        <a:rPr lang="en-US" sz="1000" b="1">
                          <a:latin typeface="ABeeZee" panose="02000000000000000000" pitchFamily="2" charset="0"/>
                        </a:rPr>
                        <a:t>11</a:t>
                      </a:r>
                      <a:r>
                        <a:rPr lang="en-US" sz="1000" b="1" baseline="30000">
                          <a:latin typeface="ABeeZee" panose="02000000000000000000" pitchFamily="2" charset="0"/>
                        </a:rPr>
                        <a:t>th</a:t>
                      </a:r>
                      <a:r>
                        <a:rPr lang="en-US" sz="1000" b="1">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kern="1200">
                          <a:solidFill>
                            <a:schemeClr val="dk1"/>
                          </a:solidFill>
                          <a:effectLst/>
                          <a:latin typeface="ABeeZee" panose="02000000000000000000" pitchFamily="2" charset="0"/>
                          <a:ea typeface="+mn-ea"/>
                          <a:cs typeface="+mn-cs"/>
                        </a:rPr>
                        <a:t>In Canada, the government in the province of Ontario is set to pass a new law that will make it compulsory for children aged 12 and under to wear lifejackets on boats.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kern="1200" dirty="0">
                          <a:solidFill>
                            <a:schemeClr val="dk1"/>
                          </a:solidFill>
                          <a:effectLst/>
                          <a:latin typeface="ABeeZee" panose="02000000000000000000" pitchFamily="2" charset="0"/>
                          <a:ea typeface="+mn-ea"/>
                          <a:cs typeface="+mn-cs"/>
                        </a:rPr>
                        <a:t>What do you know about boats?</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563118">
                <a:tc>
                  <a:txBody>
                    <a:bodyPr/>
                    <a:lstStyle/>
                    <a:p>
                      <a:r>
                        <a:rPr lang="en-US" sz="1000" b="1">
                          <a:latin typeface="ABeeZee" panose="02000000000000000000" pitchFamily="2" charset="0"/>
                        </a:rPr>
                        <a:t>18</a:t>
                      </a:r>
                      <a:r>
                        <a:rPr lang="en-US" sz="1000" b="1" baseline="30000">
                          <a:latin typeface="ABeeZee" panose="02000000000000000000" pitchFamily="2" charset="0"/>
                        </a:rPr>
                        <a:t>th</a:t>
                      </a:r>
                      <a:r>
                        <a:rPr lang="en-US" sz="1000" b="1">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More than 100 schools across the UK have been affected by a potentially dangerous concrete used in their construction between the 1950s and the mid-90s.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Who can help us to stay safe?</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Mutual Respect and Tolerance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All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563118">
                <a:tc>
                  <a:txBody>
                    <a:bodyPr/>
                    <a:lstStyle/>
                    <a:p>
                      <a:r>
                        <a:rPr lang="en-US" sz="1000" b="1">
                          <a:latin typeface="ABeeZee" panose="02000000000000000000" pitchFamily="2" charset="0"/>
                        </a:rPr>
                        <a:t>25</a:t>
                      </a:r>
                      <a:r>
                        <a:rPr lang="en-US" sz="1000" b="1" baseline="30000">
                          <a:latin typeface="ABeeZee" panose="02000000000000000000" pitchFamily="2" charset="0"/>
                        </a:rPr>
                        <a:t>th</a:t>
                      </a:r>
                      <a:r>
                        <a:rPr lang="en-US" sz="1000" b="1">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a:latin typeface="ABeeZee" panose="02000000000000000000" pitchFamily="2" charset="0"/>
                        </a:rPr>
                        <a:t>In recent weeks, both India and Russia's space agencies have tried to send unmanned missions to the lunar South Pole. Whilst Russia's shuttle crashed into the Moon's surface, after spinning out of control, India has become the first nation to land near the Moon’s South Pole.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Do we need to know more about the Moon?</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563118">
                <a:tc>
                  <a:txBody>
                    <a:bodyPr/>
                    <a:lstStyle/>
                    <a:p>
                      <a:r>
                        <a:rPr lang="en-US" sz="1000" b="1" dirty="0">
                          <a:latin typeface="ABeeZee" panose="02000000000000000000" pitchFamily="2" charset="0"/>
                        </a:rPr>
                        <a:t>2</a:t>
                      </a:r>
                      <a:r>
                        <a:rPr lang="en-US" sz="1000" b="1" baseline="30000" dirty="0">
                          <a:latin typeface="ABeeZee" panose="02000000000000000000" pitchFamily="2" charset="0"/>
                        </a:rPr>
                        <a:t>nd</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a:latin typeface="ABeeZee" panose="02000000000000000000" pitchFamily="2" charset="0"/>
                        </a:rPr>
                        <a:t>The 2024 edition of the Guinness World Records has been released. This year, over 30,000 applicants submitted their achievements, but only 2,638 records were selected for the edition, which features more than 80% new and updated records.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Can anyone break a world record?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Mutual Respect and Tolerance</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r h="563118">
                <a:tc>
                  <a:txBody>
                    <a:bodyPr/>
                    <a:lstStyle/>
                    <a:p>
                      <a:r>
                        <a:rPr lang="en-US" sz="1000" b="1" dirty="0">
                          <a:latin typeface="ABeeZee" panose="02000000000000000000" pitchFamily="2" charset="0"/>
                        </a:rPr>
                        <a:t>9</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1000" b="0">
                          <a:latin typeface="ABeeZee" panose="02000000000000000000" pitchFamily="2" charset="0"/>
                        </a:rPr>
                        <a:t>October is Black History Month in the UK. This year’s theme is ‘Saluting our Sisters’ - highlighting the role Black women have played in shaping history, inspiring change, and building communities in the UK.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1000" b="0" dirty="0">
                          <a:latin typeface="ABeeZee" panose="02000000000000000000" pitchFamily="2" charset="0"/>
                        </a:rPr>
                        <a:t>How do you celebrate someone’s achievements?</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304831674"/>
                  </a:ext>
                </a:extLst>
              </a:tr>
              <a:tr h="563118">
                <a:tc>
                  <a:txBody>
                    <a:bodyPr/>
                    <a:lstStyle/>
                    <a:p>
                      <a:r>
                        <a:rPr lang="en-US" sz="1000" b="1" dirty="0">
                          <a:latin typeface="ABeeZee" panose="02000000000000000000" pitchFamily="2" charset="0"/>
                        </a:rPr>
                        <a:t>16</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a:latin typeface="ABeeZee" panose="02000000000000000000" pitchFamily="2" charset="0"/>
                        </a:rPr>
                        <a:t>The tree at the centre of the world-famous 'Sycamore Gap' on Hadrian's Wall, England, has reportedly been deliberately felled on the night of 28th September and was discovered by walkers the next morning.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Where is your special place?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Religion or Belief</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539502719"/>
                  </a:ext>
                </a:extLst>
              </a:tr>
            </a:tbl>
          </a:graphicData>
        </a:graphic>
      </p:graphicFrame>
      <p:pic>
        <p:nvPicPr>
          <p:cNvPr id="33" name="Picture 32">
            <a:extLst>
              <a:ext uri="{FF2B5EF4-FFF2-40B4-BE49-F238E27FC236}">
                <a16:creationId xmlns:a16="http://schemas.microsoft.com/office/drawing/2014/main" id="{B5FE6FEA-0FC5-4548-064B-327B6CC0169B}"/>
              </a:ext>
            </a:extLst>
          </p:cNvPr>
          <p:cNvPicPr>
            <a:picLocks noChangeAspect="1"/>
          </p:cNvPicPr>
          <p:nvPr/>
        </p:nvPicPr>
        <p:blipFill rotWithShape="1">
          <a:blip r:embed="rId2"/>
          <a:srcRect l="431" r="431"/>
          <a:stretch/>
        </p:blipFill>
        <p:spPr bwMode="auto">
          <a:xfrm>
            <a:off x="9590282" y="1672291"/>
            <a:ext cx="665552" cy="514940"/>
          </a:xfrm>
          <a:prstGeom prst="rect">
            <a:avLst/>
          </a:prstGeom>
          <a:ln>
            <a:noFill/>
          </a:ln>
          <a:extLst>
            <a:ext uri="{53640926-AAD7-44D8-BBD7-CCE9431645EC}">
              <a14:shadowObscured xmlns:a14="http://schemas.microsoft.com/office/drawing/2010/main"/>
            </a:ext>
          </a:extLst>
        </p:spPr>
      </p:pic>
      <p:pic>
        <p:nvPicPr>
          <p:cNvPr id="34" name="Picture 33">
            <a:extLst>
              <a:ext uri="{FF2B5EF4-FFF2-40B4-BE49-F238E27FC236}">
                <a16:creationId xmlns:a16="http://schemas.microsoft.com/office/drawing/2014/main" id="{6F436F0C-D3D0-DBB6-FF74-793D2D60B937}"/>
              </a:ext>
            </a:extLst>
          </p:cNvPr>
          <p:cNvPicPr>
            <a:picLocks noChangeAspect="1"/>
          </p:cNvPicPr>
          <p:nvPr/>
        </p:nvPicPr>
        <p:blipFill rotWithShape="1">
          <a:blip r:embed="rId2"/>
          <a:srcRect l="431" r="431"/>
          <a:stretch/>
        </p:blipFill>
        <p:spPr bwMode="auto">
          <a:xfrm>
            <a:off x="9590282" y="3490813"/>
            <a:ext cx="668409" cy="514939"/>
          </a:xfrm>
          <a:prstGeom prst="rect">
            <a:avLst/>
          </a:prstGeom>
          <a:ln>
            <a:noFill/>
          </a:ln>
          <a:extLst>
            <a:ext uri="{53640926-AAD7-44D8-BBD7-CCE9431645EC}">
              <a14:shadowObscured xmlns:a14="http://schemas.microsoft.com/office/drawing/2010/main"/>
            </a:ext>
          </a:extLst>
        </p:spPr>
      </p:pic>
      <p:pic>
        <p:nvPicPr>
          <p:cNvPr id="35" name="Picture 34">
            <a:extLst>
              <a:ext uri="{FF2B5EF4-FFF2-40B4-BE49-F238E27FC236}">
                <a16:creationId xmlns:a16="http://schemas.microsoft.com/office/drawing/2014/main" id="{65725EAA-AB27-52DA-D084-D2882CB713F4}"/>
              </a:ext>
            </a:extLst>
          </p:cNvPr>
          <p:cNvPicPr>
            <a:picLocks noChangeAspect="1"/>
          </p:cNvPicPr>
          <p:nvPr/>
        </p:nvPicPr>
        <p:blipFill rotWithShape="1">
          <a:blip r:embed="rId3"/>
          <a:srcRect l="788" r="788"/>
          <a:stretch/>
        </p:blipFill>
        <p:spPr bwMode="auto">
          <a:xfrm>
            <a:off x="9599441" y="2223454"/>
            <a:ext cx="656393" cy="668084"/>
          </a:xfrm>
          <a:prstGeom prst="rect">
            <a:avLst/>
          </a:prstGeom>
          <a:ln>
            <a:noFill/>
          </a:ln>
          <a:extLst>
            <a:ext uri="{53640926-AAD7-44D8-BBD7-CCE9431645EC}">
              <a14:shadowObscured xmlns:a14="http://schemas.microsoft.com/office/drawing/2010/main"/>
            </a:ext>
          </a:extLst>
        </p:spPr>
      </p:pic>
      <p:pic>
        <p:nvPicPr>
          <p:cNvPr id="36" name="Picture 35">
            <a:extLst>
              <a:ext uri="{FF2B5EF4-FFF2-40B4-BE49-F238E27FC236}">
                <a16:creationId xmlns:a16="http://schemas.microsoft.com/office/drawing/2014/main" id="{B22E5210-8F09-13B0-1D31-5DBBE325EE57}"/>
              </a:ext>
            </a:extLst>
          </p:cNvPr>
          <p:cNvPicPr>
            <a:picLocks noChangeAspect="1"/>
          </p:cNvPicPr>
          <p:nvPr/>
        </p:nvPicPr>
        <p:blipFill rotWithShape="1">
          <a:blip r:embed="rId4"/>
          <a:srcRect l="383" r="383"/>
          <a:stretch/>
        </p:blipFill>
        <p:spPr bwMode="auto">
          <a:xfrm>
            <a:off x="9597334" y="2927761"/>
            <a:ext cx="665552" cy="524963"/>
          </a:xfrm>
          <a:prstGeom prst="rect">
            <a:avLst/>
          </a:prstGeom>
          <a:ln>
            <a:noFill/>
          </a:ln>
          <a:extLst>
            <a:ext uri="{53640926-AAD7-44D8-BBD7-CCE9431645EC}">
              <a14:shadowObscured xmlns:a14="http://schemas.microsoft.com/office/drawing/2010/main"/>
            </a:ext>
          </a:extLst>
        </p:spPr>
      </p:pic>
      <p:pic>
        <p:nvPicPr>
          <p:cNvPr id="25" name="Picture 24">
            <a:extLst>
              <a:ext uri="{FF2B5EF4-FFF2-40B4-BE49-F238E27FC236}">
                <a16:creationId xmlns:a16="http://schemas.microsoft.com/office/drawing/2014/main" id="{523C1F6D-CD39-AE0C-B725-7D553F785BC5}"/>
              </a:ext>
            </a:extLst>
          </p:cNvPr>
          <p:cNvPicPr>
            <a:picLocks noChangeAspect="1"/>
          </p:cNvPicPr>
          <p:nvPr/>
        </p:nvPicPr>
        <p:blipFill>
          <a:blip r:embed="rId5"/>
          <a:stretch>
            <a:fillRect/>
          </a:stretch>
        </p:blipFill>
        <p:spPr>
          <a:xfrm>
            <a:off x="9597334" y="4054045"/>
            <a:ext cx="661357" cy="652993"/>
          </a:xfrm>
          <a:prstGeom prst="rect">
            <a:avLst/>
          </a:prstGeom>
        </p:spPr>
      </p:pic>
      <p:pic>
        <p:nvPicPr>
          <p:cNvPr id="26" name="Picture 25">
            <a:extLst>
              <a:ext uri="{FF2B5EF4-FFF2-40B4-BE49-F238E27FC236}">
                <a16:creationId xmlns:a16="http://schemas.microsoft.com/office/drawing/2014/main" id="{E1E4FDB0-F31B-D71F-2FE1-B3D0EBC9672C}"/>
              </a:ext>
            </a:extLst>
          </p:cNvPr>
          <p:cNvPicPr>
            <a:picLocks noChangeAspect="1"/>
          </p:cNvPicPr>
          <p:nvPr/>
        </p:nvPicPr>
        <p:blipFill>
          <a:blip r:embed="rId6"/>
          <a:stretch>
            <a:fillRect/>
          </a:stretch>
        </p:blipFill>
        <p:spPr>
          <a:xfrm>
            <a:off x="9597334" y="4766549"/>
            <a:ext cx="661357" cy="635117"/>
          </a:xfrm>
          <a:prstGeom prst="rect">
            <a:avLst/>
          </a:prstGeom>
        </p:spPr>
      </p:pic>
      <p:pic>
        <p:nvPicPr>
          <p:cNvPr id="27" name="Picture 26">
            <a:extLst>
              <a:ext uri="{FF2B5EF4-FFF2-40B4-BE49-F238E27FC236}">
                <a16:creationId xmlns:a16="http://schemas.microsoft.com/office/drawing/2014/main" id="{01BE0540-E161-A60E-3E0B-BEDB5C2E8A97}"/>
              </a:ext>
            </a:extLst>
          </p:cNvPr>
          <p:cNvPicPr>
            <a:picLocks noChangeAspect="1"/>
          </p:cNvPicPr>
          <p:nvPr/>
        </p:nvPicPr>
        <p:blipFill>
          <a:blip r:embed="rId7"/>
          <a:stretch>
            <a:fillRect/>
          </a:stretch>
        </p:blipFill>
        <p:spPr>
          <a:xfrm>
            <a:off x="9593250" y="5461178"/>
            <a:ext cx="661357" cy="523350"/>
          </a:xfrm>
          <a:prstGeom prst="rect">
            <a:avLst/>
          </a:prstGeom>
        </p:spPr>
      </p:pic>
      <p:pic>
        <p:nvPicPr>
          <p:cNvPr id="28" name="Picture 27">
            <a:extLst>
              <a:ext uri="{FF2B5EF4-FFF2-40B4-BE49-F238E27FC236}">
                <a16:creationId xmlns:a16="http://schemas.microsoft.com/office/drawing/2014/main" id="{38F7A98C-794B-F46C-EFDA-8A2A231A4C89}"/>
              </a:ext>
            </a:extLst>
          </p:cNvPr>
          <p:cNvPicPr>
            <a:picLocks noChangeAspect="1"/>
          </p:cNvPicPr>
          <p:nvPr/>
        </p:nvPicPr>
        <p:blipFill>
          <a:blip r:embed="rId8"/>
          <a:stretch>
            <a:fillRect/>
          </a:stretch>
        </p:blipFill>
        <p:spPr>
          <a:xfrm>
            <a:off x="9598169" y="6022616"/>
            <a:ext cx="650277" cy="514938"/>
          </a:xfrm>
          <a:prstGeom prst="rect">
            <a:avLst/>
          </a:prstGeom>
        </p:spPr>
      </p:pic>
    </p:spTree>
    <p:extLst>
      <p:ext uri="{BB962C8B-B14F-4D97-AF65-F5344CB8AC3E}">
        <p14:creationId xmlns:p14="http://schemas.microsoft.com/office/powerpoint/2010/main" val="221181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057008" cy="708014"/>
          </a:xfrm>
          <a:prstGeom prst="rect">
            <a:avLst/>
          </a:prstGeom>
          <a:noFill/>
        </p:spPr>
        <p:txBody>
          <a:bodyPr wrap="none" lIns="0" rtlCol="0">
            <a:spAutoFit/>
          </a:bodyPr>
          <a:lstStyle/>
          <a:p>
            <a:pPr algn="l"/>
            <a:r>
              <a:rPr lang="en-US" sz="4001" spc="0" baseline="0" dirty="0">
                <a:solidFill>
                  <a:srgbClr val="323232"/>
                </a:solidFill>
                <a:latin typeface="LondrinaSolid-Regular"/>
                <a:sym typeface="LondrinaSolid-Regular"/>
                <a:rtl val="0"/>
              </a:rPr>
              <a:t>Coverage </a:t>
            </a:r>
            <a:r>
              <a:rPr lang="en-US" sz="2000" dirty="0">
                <a:solidFill>
                  <a:srgbClr val="A6B13B"/>
                </a:solidFill>
                <a:latin typeface="LondrinaSolid-Regular"/>
                <a:sym typeface="LondrinaSolid-Regular"/>
                <a:rtl val="0"/>
              </a:rPr>
              <a:t>Autumn 1</a:t>
            </a:r>
            <a:r>
              <a:rPr lang="en-US" sz="2000" spc="0" baseline="0" dirty="0">
                <a:solidFill>
                  <a:srgbClr val="A6B13B"/>
                </a:solidFill>
                <a:latin typeface="LondrinaSolid-Regular"/>
                <a:sym typeface="LondrinaSolid-Regular"/>
                <a:rtl val="0"/>
              </a:rPr>
              <a:t> 2023 EY</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460489" y="7185123"/>
            <a:ext cx="870431"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2023</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439225599"/>
              </p:ext>
            </p:extLst>
          </p:nvPr>
        </p:nvGraphicFramePr>
        <p:xfrm>
          <a:off x="376392" y="1144847"/>
          <a:ext cx="9897161" cy="1626852"/>
        </p:xfrm>
        <a:graphic>
          <a:graphicData uri="http://schemas.openxmlformats.org/drawingml/2006/table">
            <a:tbl>
              <a:tblPr>
                <a:tableStyleId>{5C22544A-7EE6-4342-B048-85BDC9FD1C3A}</a:tableStyleId>
              </a:tblPr>
              <a:tblGrid>
                <a:gridCol w="808172">
                  <a:extLst>
                    <a:ext uri="{9D8B030D-6E8A-4147-A177-3AD203B41FA5}">
                      <a16:colId xmlns:a16="http://schemas.microsoft.com/office/drawing/2014/main" val="3895165910"/>
                    </a:ext>
                  </a:extLst>
                </a:gridCol>
                <a:gridCol w="3980823">
                  <a:extLst>
                    <a:ext uri="{9D8B030D-6E8A-4147-A177-3AD203B41FA5}">
                      <a16:colId xmlns:a16="http://schemas.microsoft.com/office/drawing/2014/main" val="751550790"/>
                    </a:ext>
                  </a:extLst>
                </a:gridCol>
                <a:gridCol w="1370495">
                  <a:extLst>
                    <a:ext uri="{9D8B030D-6E8A-4147-A177-3AD203B41FA5}">
                      <a16:colId xmlns:a16="http://schemas.microsoft.com/office/drawing/2014/main" val="2208218514"/>
                    </a:ext>
                  </a:extLst>
                </a:gridCol>
                <a:gridCol w="1908871">
                  <a:extLst>
                    <a:ext uri="{9D8B030D-6E8A-4147-A177-3AD203B41FA5}">
                      <a16:colId xmlns:a16="http://schemas.microsoft.com/office/drawing/2014/main" val="1525544867"/>
                    </a:ext>
                  </a:extLst>
                </a:gridCol>
                <a:gridCol w="1140311">
                  <a:extLst>
                    <a:ext uri="{9D8B030D-6E8A-4147-A177-3AD203B41FA5}">
                      <a16:colId xmlns:a16="http://schemas.microsoft.com/office/drawing/2014/main" val="641390802"/>
                    </a:ext>
                  </a:extLst>
                </a:gridCol>
                <a:gridCol w="688489">
                  <a:extLst>
                    <a:ext uri="{9D8B030D-6E8A-4147-A177-3AD203B41FA5}">
                      <a16:colId xmlns:a16="http://schemas.microsoft.com/office/drawing/2014/main" val="1833709463"/>
                    </a:ext>
                  </a:extLst>
                </a:gridCol>
              </a:tblGrid>
              <a:tr h="405279">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Protected 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3118">
                <a:tc>
                  <a:txBody>
                    <a:bodyPr/>
                    <a:lstStyle/>
                    <a:p>
                      <a:r>
                        <a:rPr lang="en-US" sz="1000" b="1" dirty="0">
                          <a:latin typeface="ABeeZee" panose="02000000000000000000" pitchFamily="2" charset="0"/>
                        </a:rPr>
                        <a:t>23</a:t>
                      </a:r>
                      <a:r>
                        <a:rPr lang="en-US" sz="1000" b="1" baseline="30000" dirty="0">
                          <a:latin typeface="ABeeZee" panose="02000000000000000000" pitchFamily="2" charset="0"/>
                        </a:rPr>
                        <a:t>rd</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a:latin typeface="ABeeZee" panose="02000000000000000000" pitchFamily="2" charset="0"/>
                        </a:rPr>
                        <a:t>Wales has reduced its maximum speed limit in residential areas, close to homes and schools, from 30mph to 20mph, becoming the first nation in the UK to introduce these measures.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dirty="0">
                          <a:latin typeface="ABeeZee" panose="02000000000000000000" pitchFamily="2" charset="0"/>
                        </a:rPr>
                        <a:t>Should speed limits be changed where you live?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Age</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3118">
                <a:tc>
                  <a:txBody>
                    <a:bodyPr/>
                    <a:lstStyle/>
                    <a:p>
                      <a:r>
                        <a:rPr lang="en-US" sz="1000" b="1" dirty="0">
                          <a:latin typeface="ABeeZee" panose="02000000000000000000" pitchFamily="2" charset="0"/>
                        </a:rPr>
                        <a:t>30</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a:latin typeface="ABeeZee" panose="02000000000000000000" pitchFamily="2" charset="0"/>
                        </a:rPr>
                        <a:t>Kenyan long-distance runner, Kelvin </a:t>
                      </a:r>
                      <a:r>
                        <a:rPr lang="en-GB" sz="1000" b="0" err="1">
                          <a:latin typeface="ABeeZee" panose="02000000000000000000" pitchFamily="2" charset="0"/>
                        </a:rPr>
                        <a:t>Kiptum</a:t>
                      </a:r>
                      <a:r>
                        <a:rPr lang="en-GB" sz="1000" b="0">
                          <a:latin typeface="ABeeZee" panose="02000000000000000000" pitchFamily="2" charset="0"/>
                        </a:rPr>
                        <a:t>, crossed the line in a new world record time at this year’s Chicago Marathon, wearing Nike </a:t>
                      </a:r>
                      <a:r>
                        <a:rPr lang="en-GB" sz="1000" b="0" err="1">
                          <a:latin typeface="ABeeZee" panose="02000000000000000000" pitchFamily="2" charset="0"/>
                        </a:rPr>
                        <a:t>Alphafly</a:t>
                      </a:r>
                      <a:r>
                        <a:rPr lang="en-GB" sz="1000" b="0">
                          <a:latin typeface="ABeeZee" panose="02000000000000000000" pitchFamily="2" charset="0"/>
                        </a:rPr>
                        <a:t> 3 ‘super shoes’.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dirty="0">
                          <a:latin typeface="ABeeZee" panose="02000000000000000000" pitchFamily="2" charset="0"/>
                        </a:rPr>
                        <a:t>What do you enjoy wearing on your feet?</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bl>
          </a:graphicData>
        </a:graphic>
      </p:graphicFrame>
      <p:pic>
        <p:nvPicPr>
          <p:cNvPr id="2" name="Picture 1" descr="Logo, company name&#10;&#10;Description automatically generated">
            <a:extLst>
              <a:ext uri="{FF2B5EF4-FFF2-40B4-BE49-F238E27FC236}">
                <a16:creationId xmlns:a16="http://schemas.microsoft.com/office/drawing/2014/main" id="{38CF4937-2B8F-16BB-56C6-CEB4086D5FD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817"/>
          <a:stretch/>
        </p:blipFill>
        <p:spPr bwMode="auto">
          <a:xfrm>
            <a:off x="9608731" y="1671307"/>
            <a:ext cx="639107" cy="524025"/>
          </a:xfrm>
          <a:prstGeom prst="rect">
            <a:avLst/>
          </a:prstGeom>
          <a:ln>
            <a:noFill/>
          </a:ln>
          <a:extLst>
            <a:ext uri="{53640926-AAD7-44D8-BBD7-CCE9431645EC}">
              <a14:shadowObscured xmlns:a14="http://schemas.microsoft.com/office/drawing/2010/main"/>
            </a:ext>
          </a:extLst>
        </p:spPr>
      </p:pic>
      <p:pic>
        <p:nvPicPr>
          <p:cNvPr id="26" name="Picture 25">
            <a:extLst>
              <a:ext uri="{FF2B5EF4-FFF2-40B4-BE49-F238E27FC236}">
                <a16:creationId xmlns:a16="http://schemas.microsoft.com/office/drawing/2014/main" id="{A3F1C29F-9DCF-24AF-74A0-F08EC880A170}"/>
              </a:ext>
            </a:extLst>
          </p:cNvPr>
          <p:cNvPicPr>
            <a:picLocks noChangeAspect="1"/>
          </p:cNvPicPr>
          <p:nvPr/>
        </p:nvPicPr>
        <p:blipFill>
          <a:blip r:embed="rId3"/>
          <a:stretch>
            <a:fillRect/>
          </a:stretch>
        </p:blipFill>
        <p:spPr>
          <a:xfrm>
            <a:off x="9609648" y="2226994"/>
            <a:ext cx="638190" cy="524026"/>
          </a:xfrm>
          <a:prstGeom prst="rect">
            <a:avLst/>
          </a:prstGeom>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2" ma:contentTypeDescription="Create a new document." ma:contentTypeScope="" ma:versionID="b6c114d2f4af40dd8a4756c1de551cd2">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4413ac9b90377f1c7bd35dace6beb2d6"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654B80-C5BB-4A59-A403-AAD2AF236802}">
  <ds:schemaRefs>
    <ds:schemaRef ds:uri="http://purl.org/dc/elements/1.1/"/>
    <ds:schemaRef ds:uri="44790e13-f532-45ba-883a-ea4e13c1e09a"/>
    <ds:schemaRef ds:uri="2bba036e-3261-42ff-ac2c-3ab430ee1e45"/>
    <ds:schemaRef ds:uri="http://purl.org/dc/dcmitype/"/>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0C020F5-3D23-4CB6-9A43-C59EE54B7B7C}">
  <ds:schemaRefs>
    <ds:schemaRef ds:uri="2bba036e-3261-42ff-ac2c-3ab430ee1e45"/>
    <ds:schemaRef ds:uri="44790e13-f532-45ba-883a-ea4e13c1e0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4F92DF7-A3DE-4669-83E8-A49E07FDA9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26</TotalTime>
  <Words>571</Words>
  <Application>Microsoft Office PowerPoint</Application>
  <PresentationFormat>Custom</PresentationFormat>
  <Paragraphs>73</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ABeeZee</vt:lpstr>
      <vt:lpstr>Arial</vt:lpstr>
      <vt:lpstr>Calibri</vt:lpstr>
      <vt:lpstr>Calibri Light</vt:lpstr>
      <vt:lpstr>Londrina Solid</vt:lpstr>
      <vt:lpstr>LondrinaSolid-Regular</vt:lpstr>
      <vt:lpstr>RobotoCondensed-Regular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9</cp:revision>
  <cp:lastPrinted>2023-10-20T12:49:32Z</cp:lastPrinted>
  <dcterms:created xsi:type="dcterms:W3CDTF">2021-10-30T10:54:12Z</dcterms:created>
  <dcterms:modified xsi:type="dcterms:W3CDTF">2023-12-21T10:23:05Z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