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6"/>
  </p:notesMasterIdLst>
  <p:handoutMasterIdLst>
    <p:handoutMasterId r:id="rId7"/>
  </p:handoutMasterIdLst>
  <p:sldIdLst>
    <p:sldId id="465" r:id="rId5"/>
  </p:sldIdLst>
  <p:sldSz cx="10691813" cy="7559675"/>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5" userDrawn="1">
          <p15:clr>
            <a:srgbClr val="A4A3A4"/>
          </p15:clr>
        </p15:guide>
        <p15:guide id="2" pos="336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13B"/>
    <a:srgbClr val="FFFFFF"/>
    <a:srgbClr val="6B7627"/>
    <a:srgbClr val="1D2A44"/>
    <a:srgbClr val="1B2234"/>
    <a:srgbClr val="0A2031"/>
    <a:srgbClr val="A7C233"/>
    <a:srgbClr val="B3A4D2"/>
    <a:srgbClr val="CCC1E1"/>
    <a:srgbClr val="FFA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1A3ED8-DFEE-483A-AEC7-A8E3A2CD8352}" v="27" dt="2024-03-19T15:59:42.5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1440" y="53"/>
      </p:cViewPr>
      <p:guideLst>
        <p:guide orient="horz" pos="4105"/>
        <p:guide pos="336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th Bosomworth" userId="69f49cd1-fc49-48fc-aa86-f291dbd8205d" providerId="ADAL" clId="{17A752AC-7F0C-4214-B330-22A3D04087E7}"/>
    <pc:docChg chg="undo redo custSel modSld">
      <pc:chgData name="Ruth Bosomworth" userId="69f49cd1-fc49-48fc-aa86-f291dbd8205d" providerId="ADAL" clId="{17A752AC-7F0C-4214-B330-22A3D04087E7}" dt="2024-02-05T15:25:59.227" v="89" actId="20577"/>
      <pc:docMkLst>
        <pc:docMk/>
      </pc:docMkLst>
      <pc:sldChg chg="modSp mod">
        <pc:chgData name="Ruth Bosomworth" userId="69f49cd1-fc49-48fc-aa86-f291dbd8205d" providerId="ADAL" clId="{17A752AC-7F0C-4214-B330-22A3D04087E7}" dt="2024-02-05T15:23:53.445" v="53" actId="20577"/>
        <pc:sldMkLst>
          <pc:docMk/>
          <pc:sldMk cId="2818184063" sldId="462"/>
        </pc:sldMkLst>
        <pc:spChg chg="mod">
          <ac:chgData name="Ruth Bosomworth" userId="69f49cd1-fc49-48fc-aa86-f291dbd8205d" providerId="ADAL" clId="{17A752AC-7F0C-4214-B330-22A3D04087E7}" dt="2024-02-05T15:22:40.451" v="14" actId="20577"/>
          <ac:spMkLst>
            <pc:docMk/>
            <pc:sldMk cId="2818184063" sldId="462"/>
            <ac:spMk id="29" creationId="{4B4D6226-8976-FD37-6422-4461004F9D27}"/>
          </ac:spMkLst>
        </pc:spChg>
        <pc:spChg chg="mod">
          <ac:chgData name="Ruth Bosomworth" userId="69f49cd1-fc49-48fc-aa86-f291dbd8205d" providerId="ADAL" clId="{17A752AC-7F0C-4214-B330-22A3D04087E7}" dt="2024-02-05T15:23:53.445" v="53" actId="20577"/>
          <ac:spMkLst>
            <pc:docMk/>
            <pc:sldMk cId="2818184063" sldId="462"/>
            <ac:spMk id="37" creationId="{BD578819-006F-68CD-09E8-8DB34BB979AA}"/>
          </ac:spMkLst>
        </pc:spChg>
        <pc:graphicFrameChg chg="modGraphic">
          <ac:chgData name="Ruth Bosomworth" userId="69f49cd1-fc49-48fc-aa86-f291dbd8205d" providerId="ADAL" clId="{17A752AC-7F0C-4214-B330-22A3D04087E7}" dt="2024-02-05T15:22:28.417" v="0" actId="2164"/>
          <ac:graphicFrameMkLst>
            <pc:docMk/>
            <pc:sldMk cId="2818184063" sldId="462"/>
            <ac:graphicFrameMk id="30" creationId="{68463627-93A3-08C2-0CFF-09F6F83874D5}"/>
          </ac:graphicFrameMkLst>
        </pc:graphicFrameChg>
      </pc:sldChg>
      <pc:sldChg chg="modSp mod">
        <pc:chgData name="Ruth Bosomworth" userId="69f49cd1-fc49-48fc-aa86-f291dbd8205d" providerId="ADAL" clId="{17A752AC-7F0C-4214-B330-22A3D04087E7}" dt="2024-02-05T15:23:47.603" v="51" actId="20577"/>
        <pc:sldMkLst>
          <pc:docMk/>
          <pc:sldMk cId="4073405921" sldId="464"/>
        </pc:sldMkLst>
        <pc:spChg chg="mod">
          <ac:chgData name="Ruth Bosomworth" userId="69f49cd1-fc49-48fc-aa86-f291dbd8205d" providerId="ADAL" clId="{17A752AC-7F0C-4214-B330-22A3D04087E7}" dt="2024-02-05T15:22:58.066" v="31" actId="20577"/>
          <ac:spMkLst>
            <pc:docMk/>
            <pc:sldMk cId="4073405921" sldId="464"/>
            <ac:spMk id="29" creationId="{4B4D6226-8976-FD37-6422-4461004F9D27}"/>
          </ac:spMkLst>
        </pc:spChg>
        <pc:spChg chg="mod">
          <ac:chgData name="Ruth Bosomworth" userId="69f49cd1-fc49-48fc-aa86-f291dbd8205d" providerId="ADAL" clId="{17A752AC-7F0C-4214-B330-22A3D04087E7}" dt="2024-02-05T15:23:47.603" v="51" actId="20577"/>
          <ac:spMkLst>
            <pc:docMk/>
            <pc:sldMk cId="4073405921" sldId="464"/>
            <ac:spMk id="37" creationId="{BD578819-006F-68CD-09E8-8DB34BB979AA}"/>
          </ac:spMkLst>
        </pc:spChg>
        <pc:graphicFrameChg chg="modGraphic">
          <ac:chgData name="Ruth Bosomworth" userId="69f49cd1-fc49-48fc-aa86-f291dbd8205d" providerId="ADAL" clId="{17A752AC-7F0C-4214-B330-22A3D04087E7}" dt="2024-02-05T15:22:46.711" v="15" actId="2164"/>
          <ac:graphicFrameMkLst>
            <pc:docMk/>
            <pc:sldMk cId="4073405921" sldId="464"/>
            <ac:graphicFrameMk id="30" creationId="{68463627-93A3-08C2-0CFF-09F6F83874D5}"/>
          </ac:graphicFrameMkLst>
        </pc:graphicFrameChg>
      </pc:sldChg>
      <pc:sldChg chg="delSp modSp mod">
        <pc:chgData name="Ruth Bosomworth" userId="69f49cd1-fc49-48fc-aa86-f291dbd8205d" providerId="ADAL" clId="{17A752AC-7F0C-4214-B330-22A3D04087E7}" dt="2024-02-05T15:25:59.227" v="89" actId="20577"/>
        <pc:sldMkLst>
          <pc:docMk/>
          <pc:sldMk cId="1238221271" sldId="465"/>
        </pc:sldMkLst>
        <pc:spChg chg="mod">
          <ac:chgData name="Ruth Bosomworth" userId="69f49cd1-fc49-48fc-aa86-f291dbd8205d" providerId="ADAL" clId="{17A752AC-7F0C-4214-B330-22A3D04087E7}" dt="2024-02-05T15:23:33.091" v="47" actId="20577"/>
          <ac:spMkLst>
            <pc:docMk/>
            <pc:sldMk cId="1238221271" sldId="465"/>
            <ac:spMk id="29" creationId="{4B4D6226-8976-FD37-6422-4461004F9D27}"/>
          </ac:spMkLst>
        </pc:spChg>
        <pc:spChg chg="mod">
          <ac:chgData name="Ruth Bosomworth" userId="69f49cd1-fc49-48fc-aa86-f291dbd8205d" providerId="ADAL" clId="{17A752AC-7F0C-4214-B330-22A3D04087E7}" dt="2024-02-05T15:23:40.784" v="49" actId="20577"/>
          <ac:spMkLst>
            <pc:docMk/>
            <pc:sldMk cId="1238221271" sldId="465"/>
            <ac:spMk id="37" creationId="{BD578819-006F-68CD-09E8-8DB34BB979AA}"/>
          </ac:spMkLst>
        </pc:spChg>
        <pc:graphicFrameChg chg="mod modGraphic">
          <ac:chgData name="Ruth Bosomworth" userId="69f49cd1-fc49-48fc-aa86-f291dbd8205d" providerId="ADAL" clId="{17A752AC-7F0C-4214-B330-22A3D04087E7}" dt="2024-02-05T15:25:59.227" v="89" actId="20577"/>
          <ac:graphicFrameMkLst>
            <pc:docMk/>
            <pc:sldMk cId="1238221271" sldId="465"/>
            <ac:graphicFrameMk id="30" creationId="{68463627-93A3-08C2-0CFF-09F6F83874D5}"/>
          </ac:graphicFrameMkLst>
        </pc:graphicFrameChg>
        <pc:picChg chg="del">
          <ac:chgData name="Ruth Bosomworth" userId="69f49cd1-fc49-48fc-aa86-f291dbd8205d" providerId="ADAL" clId="{17A752AC-7F0C-4214-B330-22A3D04087E7}" dt="2024-02-05T15:23:02.300" v="32" actId="478"/>
          <ac:picMkLst>
            <pc:docMk/>
            <pc:sldMk cId="1238221271" sldId="465"/>
            <ac:picMk id="2" creationId="{76CD65FC-6ABA-433E-C632-1F2B7D00399B}"/>
          </ac:picMkLst>
        </pc:picChg>
        <pc:picChg chg="del">
          <ac:chgData name="Ruth Bosomworth" userId="69f49cd1-fc49-48fc-aa86-f291dbd8205d" providerId="ADAL" clId="{17A752AC-7F0C-4214-B330-22A3D04087E7}" dt="2024-02-05T15:23:07.456" v="35" actId="478"/>
          <ac:picMkLst>
            <pc:docMk/>
            <pc:sldMk cId="1238221271" sldId="465"/>
            <ac:picMk id="27" creationId="{2CD831BC-9446-FF2D-2CBE-E741A0DD6302}"/>
          </ac:picMkLst>
        </pc:picChg>
        <pc:picChg chg="del">
          <ac:chgData name="Ruth Bosomworth" userId="69f49cd1-fc49-48fc-aa86-f291dbd8205d" providerId="ADAL" clId="{17A752AC-7F0C-4214-B330-22A3D04087E7}" dt="2024-02-05T15:23:05.746" v="34" actId="478"/>
          <ac:picMkLst>
            <pc:docMk/>
            <pc:sldMk cId="1238221271" sldId="465"/>
            <ac:picMk id="28" creationId="{6D09A94F-90D4-C7A4-64C9-B0552900E81B}"/>
          </ac:picMkLst>
        </pc:picChg>
        <pc:picChg chg="del">
          <ac:chgData name="Ruth Bosomworth" userId="69f49cd1-fc49-48fc-aa86-f291dbd8205d" providerId="ADAL" clId="{17A752AC-7F0C-4214-B330-22A3D04087E7}" dt="2024-02-05T15:23:03.950" v="33" actId="478"/>
          <ac:picMkLst>
            <pc:docMk/>
            <pc:sldMk cId="1238221271" sldId="465"/>
            <ac:picMk id="31" creationId="{12C9E0AA-CAC5-680B-8D92-4F7339EF7356}"/>
          </ac:picMkLst>
        </pc:picChg>
        <pc:picChg chg="del">
          <ac:chgData name="Ruth Bosomworth" userId="69f49cd1-fc49-48fc-aa86-f291dbd8205d" providerId="ADAL" clId="{17A752AC-7F0C-4214-B330-22A3D04087E7}" dt="2024-02-05T15:23:09.025" v="36" actId="478"/>
          <ac:picMkLst>
            <pc:docMk/>
            <pc:sldMk cId="1238221271" sldId="465"/>
            <ac:picMk id="32" creationId="{7924F9F0-8A88-99B4-7FED-F0B0AA4EC940}"/>
          </ac:picMkLst>
        </pc:picChg>
        <pc:picChg chg="del">
          <ac:chgData name="Ruth Bosomworth" userId="69f49cd1-fc49-48fc-aa86-f291dbd8205d" providerId="ADAL" clId="{17A752AC-7F0C-4214-B330-22A3D04087E7}" dt="2024-02-05T15:23:10.706" v="37" actId="478"/>
          <ac:picMkLst>
            <pc:docMk/>
            <pc:sldMk cId="1238221271" sldId="465"/>
            <ac:picMk id="34" creationId="{18EFABFE-75F2-C2BC-54DD-8B408A625881}"/>
          </ac:picMkLst>
        </pc:picChg>
      </pc:sldChg>
    </pc:docChg>
  </pc:docChgLst>
  <pc:docChgLst>
    <pc:chgData name="Ruth Bosomworth" userId="69f49cd1-fc49-48fc-aa86-f291dbd8205d" providerId="ADAL" clId="{3CCFAEB7-FCAB-40F6-BF88-108DF6AF691A}"/>
    <pc:docChg chg="modSld">
      <pc:chgData name="Ruth Bosomworth" userId="69f49cd1-fc49-48fc-aa86-f291dbd8205d" providerId="ADAL" clId="{3CCFAEB7-FCAB-40F6-BF88-108DF6AF691A}" dt="2023-12-20T16:00:34.843" v="14" actId="20577"/>
      <pc:docMkLst>
        <pc:docMk/>
      </pc:docMkLst>
      <pc:sldChg chg="modSp mod">
        <pc:chgData name="Ruth Bosomworth" userId="69f49cd1-fc49-48fc-aa86-f291dbd8205d" providerId="ADAL" clId="{3CCFAEB7-FCAB-40F6-BF88-108DF6AF691A}" dt="2023-12-20T16:00:34.843" v="14" actId="20577"/>
        <pc:sldMkLst>
          <pc:docMk/>
          <pc:sldMk cId="2818184063" sldId="462"/>
        </pc:sldMkLst>
        <pc:graphicFrameChg chg="modGraphic">
          <ac:chgData name="Ruth Bosomworth" userId="69f49cd1-fc49-48fc-aa86-f291dbd8205d" providerId="ADAL" clId="{3CCFAEB7-FCAB-40F6-BF88-108DF6AF691A}" dt="2023-12-20T16:00:34.843" v="14" actId="20577"/>
          <ac:graphicFrameMkLst>
            <pc:docMk/>
            <pc:sldMk cId="2818184063" sldId="462"/>
            <ac:graphicFrameMk id="30" creationId="{68463627-93A3-08C2-0CFF-09F6F83874D5}"/>
          </ac:graphicFrameMkLst>
        </pc:graphicFrameChg>
      </pc:sldChg>
      <pc:sldChg chg="modSp mod">
        <pc:chgData name="Ruth Bosomworth" userId="69f49cd1-fc49-48fc-aa86-f291dbd8205d" providerId="ADAL" clId="{3CCFAEB7-FCAB-40F6-BF88-108DF6AF691A}" dt="2023-12-20T16:00:29.025" v="9" actId="20577"/>
        <pc:sldMkLst>
          <pc:docMk/>
          <pc:sldMk cId="4073405921" sldId="464"/>
        </pc:sldMkLst>
        <pc:graphicFrameChg chg="modGraphic">
          <ac:chgData name="Ruth Bosomworth" userId="69f49cd1-fc49-48fc-aa86-f291dbd8205d" providerId="ADAL" clId="{3CCFAEB7-FCAB-40F6-BF88-108DF6AF691A}" dt="2023-12-20T16:00:29.025" v="9" actId="20577"/>
          <ac:graphicFrameMkLst>
            <pc:docMk/>
            <pc:sldMk cId="4073405921" sldId="464"/>
            <ac:graphicFrameMk id="30" creationId="{68463627-93A3-08C2-0CFF-09F6F83874D5}"/>
          </ac:graphicFrameMkLst>
        </pc:graphicFrameChg>
      </pc:sldChg>
      <pc:sldChg chg="modSp mod">
        <pc:chgData name="Ruth Bosomworth" userId="69f49cd1-fc49-48fc-aa86-f291dbd8205d" providerId="ADAL" clId="{3CCFAEB7-FCAB-40F6-BF88-108DF6AF691A}" dt="2023-12-20T16:00:22.137" v="4" actId="20577"/>
        <pc:sldMkLst>
          <pc:docMk/>
          <pc:sldMk cId="1238221271" sldId="465"/>
        </pc:sldMkLst>
        <pc:graphicFrameChg chg="modGraphic">
          <ac:chgData name="Ruth Bosomworth" userId="69f49cd1-fc49-48fc-aa86-f291dbd8205d" providerId="ADAL" clId="{3CCFAEB7-FCAB-40F6-BF88-108DF6AF691A}" dt="2023-12-20T16:00:22.137" v="4" actId="20577"/>
          <ac:graphicFrameMkLst>
            <pc:docMk/>
            <pc:sldMk cId="1238221271" sldId="465"/>
            <ac:graphicFrameMk id="30" creationId="{68463627-93A3-08C2-0CFF-09F6F83874D5}"/>
          </ac:graphicFrameMkLst>
        </pc:graphicFrameChg>
      </pc:sldChg>
    </pc:docChg>
  </pc:docChgLst>
  <pc:docChgLst>
    <pc:chgData name="Jo Martin" userId="761fa3e2-dca2-489c-83b2-fff6418ebaed" providerId="ADAL" clId="{8D1A3ED8-DFEE-483A-AEC7-A8E3A2CD8352}"/>
    <pc:docChg chg="undo custSel modSld">
      <pc:chgData name="Jo Martin" userId="761fa3e2-dca2-489c-83b2-fff6418ebaed" providerId="ADAL" clId="{8D1A3ED8-DFEE-483A-AEC7-A8E3A2CD8352}" dt="2024-03-19T15:59:53.774" v="625" actId="20577"/>
      <pc:docMkLst>
        <pc:docMk/>
      </pc:docMkLst>
      <pc:sldChg chg="modSp mod">
        <pc:chgData name="Jo Martin" userId="761fa3e2-dca2-489c-83b2-fff6418ebaed" providerId="ADAL" clId="{8D1A3ED8-DFEE-483A-AEC7-A8E3A2CD8352}" dt="2024-03-19T15:59:53.774" v="625" actId="20577"/>
        <pc:sldMkLst>
          <pc:docMk/>
          <pc:sldMk cId="2818184063" sldId="462"/>
        </pc:sldMkLst>
        <pc:graphicFrameChg chg="mod modGraphic">
          <ac:chgData name="Jo Martin" userId="761fa3e2-dca2-489c-83b2-fff6418ebaed" providerId="ADAL" clId="{8D1A3ED8-DFEE-483A-AEC7-A8E3A2CD8352}" dt="2024-03-19T15:59:53.774" v="625" actId="20577"/>
          <ac:graphicFrameMkLst>
            <pc:docMk/>
            <pc:sldMk cId="2818184063" sldId="462"/>
            <ac:graphicFrameMk id="30" creationId="{68463627-93A3-08C2-0CFF-09F6F83874D5}"/>
          </ac:graphicFrameMkLst>
        </pc:graphicFrameChg>
      </pc:sldChg>
      <pc:sldChg chg="modSp mod">
        <pc:chgData name="Jo Martin" userId="761fa3e2-dca2-489c-83b2-fff6418ebaed" providerId="ADAL" clId="{8D1A3ED8-DFEE-483A-AEC7-A8E3A2CD8352}" dt="2024-03-19T15:59:36.262" v="622" actId="20577"/>
        <pc:sldMkLst>
          <pc:docMk/>
          <pc:sldMk cId="4073405921" sldId="464"/>
        </pc:sldMkLst>
        <pc:graphicFrameChg chg="mod modGraphic">
          <ac:chgData name="Jo Martin" userId="761fa3e2-dca2-489c-83b2-fff6418ebaed" providerId="ADAL" clId="{8D1A3ED8-DFEE-483A-AEC7-A8E3A2CD8352}" dt="2024-03-19T15:59:36.262" v="622" actId="20577"/>
          <ac:graphicFrameMkLst>
            <pc:docMk/>
            <pc:sldMk cId="4073405921" sldId="464"/>
            <ac:graphicFrameMk id="30" creationId="{68463627-93A3-08C2-0CFF-09F6F83874D5}"/>
          </ac:graphicFrameMkLst>
        </pc:graphicFrameChg>
      </pc:sldChg>
      <pc:sldChg chg="addSp delSp modSp mod">
        <pc:chgData name="Jo Martin" userId="761fa3e2-dca2-489c-83b2-fff6418ebaed" providerId="ADAL" clId="{8D1A3ED8-DFEE-483A-AEC7-A8E3A2CD8352}" dt="2024-03-19T15:50:14.150" v="528" actId="478"/>
        <pc:sldMkLst>
          <pc:docMk/>
          <pc:sldMk cId="1238221271" sldId="465"/>
        </pc:sldMkLst>
        <pc:graphicFrameChg chg="mod modGraphic">
          <ac:chgData name="Jo Martin" userId="761fa3e2-dca2-489c-83b2-fff6418ebaed" providerId="ADAL" clId="{8D1A3ED8-DFEE-483A-AEC7-A8E3A2CD8352}" dt="2024-03-19T15:42:10.022" v="516"/>
          <ac:graphicFrameMkLst>
            <pc:docMk/>
            <pc:sldMk cId="1238221271" sldId="465"/>
            <ac:graphicFrameMk id="30" creationId="{68463627-93A3-08C2-0CFF-09F6F83874D5}"/>
          </ac:graphicFrameMkLst>
        </pc:graphicFrameChg>
        <pc:picChg chg="add mod">
          <ac:chgData name="Jo Martin" userId="761fa3e2-dca2-489c-83b2-fff6418ebaed" providerId="ADAL" clId="{8D1A3ED8-DFEE-483A-AEC7-A8E3A2CD8352}" dt="2024-02-22T12:02:02.417" v="285" actId="1076"/>
          <ac:picMkLst>
            <pc:docMk/>
            <pc:sldMk cId="1238221271" sldId="465"/>
            <ac:picMk id="2" creationId="{0EEF3FE9-5AC9-9BDF-A590-B258D74503AE}"/>
          </ac:picMkLst>
        </pc:picChg>
        <pc:picChg chg="add mod">
          <ac:chgData name="Jo Martin" userId="761fa3e2-dca2-489c-83b2-fff6418ebaed" providerId="ADAL" clId="{8D1A3ED8-DFEE-483A-AEC7-A8E3A2CD8352}" dt="2024-02-14T12:14:02.538" v="58"/>
          <ac:picMkLst>
            <pc:docMk/>
            <pc:sldMk cId="1238221271" sldId="465"/>
            <ac:picMk id="2" creationId="{C015E85F-8156-6807-29C4-13A0A5F091DB}"/>
          </ac:picMkLst>
        </pc:picChg>
        <pc:picChg chg="add mod">
          <ac:chgData name="Jo Martin" userId="761fa3e2-dca2-489c-83b2-fff6418ebaed" providerId="ADAL" clId="{8D1A3ED8-DFEE-483A-AEC7-A8E3A2CD8352}" dt="2024-02-14T12:14:43.212" v="67" actId="1076"/>
          <ac:picMkLst>
            <pc:docMk/>
            <pc:sldMk cId="1238221271" sldId="465"/>
            <ac:picMk id="25" creationId="{C7E5D847-8904-393D-96D1-550551E2CF56}"/>
          </ac:picMkLst>
        </pc:picChg>
        <pc:picChg chg="add mod">
          <ac:chgData name="Jo Martin" userId="761fa3e2-dca2-489c-83b2-fff6418ebaed" providerId="ADAL" clId="{8D1A3ED8-DFEE-483A-AEC7-A8E3A2CD8352}" dt="2024-03-07T12:15:27.688" v="331" actId="1076"/>
          <ac:picMkLst>
            <pc:docMk/>
            <pc:sldMk cId="1238221271" sldId="465"/>
            <ac:picMk id="26" creationId="{68C72081-2915-9DC5-CBE0-61EA7C0A6FF2}"/>
          </ac:picMkLst>
        </pc:picChg>
        <pc:picChg chg="add mod">
          <ac:chgData name="Jo Martin" userId="761fa3e2-dca2-489c-83b2-fff6418ebaed" providerId="ADAL" clId="{8D1A3ED8-DFEE-483A-AEC7-A8E3A2CD8352}" dt="2024-02-22T12:02:05.961" v="286" actId="1076"/>
          <ac:picMkLst>
            <pc:docMk/>
            <pc:sldMk cId="1238221271" sldId="465"/>
            <ac:picMk id="27" creationId="{4CC120E2-9BCC-BD1E-07DB-76E0B663F27B}"/>
          </ac:picMkLst>
        </pc:picChg>
        <pc:picChg chg="add mod">
          <ac:chgData name="Jo Martin" userId="761fa3e2-dca2-489c-83b2-fff6418ebaed" providerId="ADAL" clId="{8D1A3ED8-DFEE-483A-AEC7-A8E3A2CD8352}" dt="2024-02-29T09:22:21.588" v="291" actId="1076"/>
          <ac:picMkLst>
            <pc:docMk/>
            <pc:sldMk cId="1238221271" sldId="465"/>
            <ac:picMk id="28" creationId="{EA811C8C-8A42-8BDD-21DF-ED73C20D0A12}"/>
          </ac:picMkLst>
        </pc:picChg>
        <pc:picChg chg="add del mod">
          <ac:chgData name="Jo Martin" userId="761fa3e2-dca2-489c-83b2-fff6418ebaed" providerId="ADAL" clId="{8D1A3ED8-DFEE-483A-AEC7-A8E3A2CD8352}" dt="2024-03-19T15:50:14.150" v="528" actId="478"/>
          <ac:picMkLst>
            <pc:docMk/>
            <pc:sldMk cId="1238221271" sldId="465"/>
            <ac:picMk id="32" creationId="{D8362C90-9FCD-EE11-9325-C4CFC3654915}"/>
          </ac:picMkLst>
        </pc:picChg>
        <pc:picChg chg="add mod">
          <ac:chgData name="Jo Martin" userId="761fa3e2-dca2-489c-83b2-fff6418ebaed" providerId="ADAL" clId="{8D1A3ED8-DFEE-483A-AEC7-A8E3A2CD8352}" dt="2024-03-19T15:45:20.199" v="527" actId="1076"/>
          <ac:picMkLst>
            <pc:docMk/>
            <pc:sldMk cId="1238221271" sldId="465"/>
            <ac:picMk id="34" creationId="{1670CD79-8F97-C6BA-7594-12B9FD0F9724}"/>
          </ac:picMkLst>
        </pc:picChg>
      </pc:sldChg>
    </pc:docChg>
  </pc:docChgLst>
  <pc:docChgLst>
    <pc:chgData name="Jo Martin" userId="761fa3e2-dca2-489c-83b2-fff6418ebaed" providerId="ADAL" clId="{C275559F-AD0D-4744-A84A-71948C082469}"/>
    <pc:docChg chg="undo custSel modSld">
      <pc:chgData name="Jo Martin" userId="761fa3e2-dca2-489c-83b2-fff6418ebaed" providerId="ADAL" clId="{C275559F-AD0D-4744-A84A-71948C082469}" dt="2024-02-01T14:43:44.256" v="567" actId="20577"/>
      <pc:docMkLst>
        <pc:docMk/>
      </pc:docMkLst>
      <pc:sldChg chg="modSp mod">
        <pc:chgData name="Jo Martin" userId="761fa3e2-dca2-489c-83b2-fff6418ebaed" providerId="ADAL" clId="{C275559F-AD0D-4744-A84A-71948C082469}" dt="2024-02-01T14:43:14.930" v="557" actId="20577"/>
        <pc:sldMkLst>
          <pc:docMk/>
          <pc:sldMk cId="2818184063" sldId="462"/>
        </pc:sldMkLst>
        <pc:graphicFrameChg chg="mod modGraphic">
          <ac:chgData name="Jo Martin" userId="761fa3e2-dca2-489c-83b2-fff6418ebaed" providerId="ADAL" clId="{C275559F-AD0D-4744-A84A-71948C082469}" dt="2024-02-01T14:43:14.930" v="557" actId="20577"/>
          <ac:graphicFrameMkLst>
            <pc:docMk/>
            <pc:sldMk cId="2818184063" sldId="462"/>
            <ac:graphicFrameMk id="30" creationId="{68463627-93A3-08C2-0CFF-09F6F83874D5}"/>
          </ac:graphicFrameMkLst>
        </pc:graphicFrameChg>
      </pc:sldChg>
      <pc:sldChg chg="modSp mod">
        <pc:chgData name="Jo Martin" userId="761fa3e2-dca2-489c-83b2-fff6418ebaed" providerId="ADAL" clId="{C275559F-AD0D-4744-A84A-71948C082469}" dt="2024-02-01T14:42:21.499" v="555" actId="20577"/>
        <pc:sldMkLst>
          <pc:docMk/>
          <pc:sldMk cId="4073405921" sldId="464"/>
        </pc:sldMkLst>
        <pc:graphicFrameChg chg="mod modGraphic">
          <ac:chgData name="Jo Martin" userId="761fa3e2-dca2-489c-83b2-fff6418ebaed" providerId="ADAL" clId="{C275559F-AD0D-4744-A84A-71948C082469}" dt="2024-02-01T14:42:21.499" v="555" actId="20577"/>
          <ac:graphicFrameMkLst>
            <pc:docMk/>
            <pc:sldMk cId="4073405921" sldId="464"/>
            <ac:graphicFrameMk id="30" creationId="{68463627-93A3-08C2-0CFF-09F6F83874D5}"/>
          </ac:graphicFrameMkLst>
        </pc:graphicFrameChg>
      </pc:sldChg>
      <pc:sldChg chg="addSp delSp modSp mod">
        <pc:chgData name="Jo Martin" userId="761fa3e2-dca2-489c-83b2-fff6418ebaed" providerId="ADAL" clId="{C275559F-AD0D-4744-A84A-71948C082469}" dt="2024-02-01T14:43:44.256" v="567" actId="20577"/>
        <pc:sldMkLst>
          <pc:docMk/>
          <pc:sldMk cId="1238221271" sldId="465"/>
        </pc:sldMkLst>
        <pc:spChg chg="mod">
          <ac:chgData name="Jo Martin" userId="761fa3e2-dca2-489c-83b2-fff6418ebaed" providerId="ADAL" clId="{C275559F-AD0D-4744-A84A-71948C082469}" dt="2023-12-14T11:05:53.640" v="17" actId="20577"/>
          <ac:spMkLst>
            <pc:docMk/>
            <pc:sldMk cId="1238221271" sldId="465"/>
            <ac:spMk id="29" creationId="{4B4D6226-8976-FD37-6422-4461004F9D27}"/>
          </ac:spMkLst>
        </pc:spChg>
        <pc:graphicFrameChg chg="mod modGraphic">
          <ac:chgData name="Jo Martin" userId="761fa3e2-dca2-489c-83b2-fff6418ebaed" providerId="ADAL" clId="{C275559F-AD0D-4744-A84A-71948C082469}" dt="2024-02-01T14:43:44.256" v="567" actId="20577"/>
          <ac:graphicFrameMkLst>
            <pc:docMk/>
            <pc:sldMk cId="1238221271" sldId="465"/>
            <ac:graphicFrameMk id="30" creationId="{68463627-93A3-08C2-0CFF-09F6F83874D5}"/>
          </ac:graphicFrameMkLst>
        </pc:graphicFrameChg>
        <pc:picChg chg="mod">
          <ac:chgData name="Jo Martin" userId="761fa3e2-dca2-489c-83b2-fff6418ebaed" providerId="ADAL" clId="{C275559F-AD0D-4744-A84A-71948C082469}" dt="2024-02-01T10:56:26.748" v="497" actId="1076"/>
          <ac:picMkLst>
            <pc:docMk/>
            <pc:sldMk cId="1238221271" sldId="465"/>
            <ac:picMk id="2" creationId="{76CD65FC-6ABA-433E-C632-1F2B7D00399B}"/>
          </ac:picMkLst>
        </pc:picChg>
        <pc:picChg chg="del">
          <ac:chgData name="Jo Martin" userId="761fa3e2-dca2-489c-83b2-fff6418ebaed" providerId="ADAL" clId="{C275559F-AD0D-4744-A84A-71948C082469}" dt="2023-12-14T11:06:54.767" v="33" actId="478"/>
          <ac:picMkLst>
            <pc:docMk/>
            <pc:sldMk cId="1238221271" sldId="465"/>
            <ac:picMk id="25" creationId="{DA09B9C7-C7D6-1A13-FC6E-88F9997DBCD5}"/>
          </ac:picMkLst>
        </pc:picChg>
        <pc:picChg chg="del">
          <ac:chgData name="Jo Martin" userId="761fa3e2-dca2-489c-83b2-fff6418ebaed" providerId="ADAL" clId="{C275559F-AD0D-4744-A84A-71948C082469}" dt="2024-01-04T15:55:33.035" v="77" actId="478"/>
          <ac:picMkLst>
            <pc:docMk/>
            <pc:sldMk cId="1238221271" sldId="465"/>
            <ac:picMk id="26" creationId="{FF9CC962-6F67-4ABB-56F9-C746C8E360D2}"/>
          </ac:picMkLst>
        </pc:picChg>
        <pc:picChg chg="mod">
          <ac:chgData name="Jo Martin" userId="761fa3e2-dca2-489c-83b2-fff6418ebaed" providerId="ADAL" clId="{C275559F-AD0D-4744-A84A-71948C082469}" dt="2024-01-11T11:35:58.372" v="101" actId="14826"/>
          <ac:picMkLst>
            <pc:docMk/>
            <pc:sldMk cId="1238221271" sldId="465"/>
            <ac:picMk id="27" creationId="{2CD831BC-9446-FF2D-2CBE-E741A0DD6302}"/>
          </ac:picMkLst>
        </pc:picChg>
        <pc:picChg chg="mod">
          <ac:chgData name="Jo Martin" userId="761fa3e2-dca2-489c-83b2-fff6418ebaed" providerId="ADAL" clId="{C275559F-AD0D-4744-A84A-71948C082469}" dt="2024-01-25T13:07:01.487" v="307" actId="1076"/>
          <ac:picMkLst>
            <pc:docMk/>
            <pc:sldMk cId="1238221271" sldId="465"/>
            <ac:picMk id="31" creationId="{12C9E0AA-CAC5-680B-8D92-4F7339EF7356}"/>
          </ac:picMkLst>
        </pc:picChg>
        <pc:picChg chg="add mod">
          <ac:chgData name="Jo Martin" userId="761fa3e2-dca2-489c-83b2-fff6418ebaed" providerId="ADAL" clId="{C275559F-AD0D-4744-A84A-71948C082469}" dt="2024-01-04T15:55:38.956" v="78" actId="1076"/>
          <ac:picMkLst>
            <pc:docMk/>
            <pc:sldMk cId="1238221271" sldId="465"/>
            <ac:picMk id="32" creationId="{7924F9F0-8A88-99B4-7FED-F0B0AA4EC940}"/>
          </ac:picMkLst>
        </pc:picChg>
        <pc:picChg chg="del">
          <ac:chgData name="Jo Martin" userId="761fa3e2-dca2-489c-83b2-fff6418ebaed" providerId="ADAL" clId="{C275559F-AD0D-4744-A84A-71948C082469}" dt="2024-02-01T11:00:20.393" v="553" actId="478"/>
          <ac:picMkLst>
            <pc:docMk/>
            <pc:sldMk cId="1238221271" sldId="465"/>
            <ac:picMk id="33" creationId="{4B0F3048-316B-8485-ABC6-7E6D049F282A}"/>
          </ac:picMkLst>
        </pc:picChg>
        <pc:picChg chg="add mod">
          <ac:chgData name="Jo Martin" userId="761fa3e2-dca2-489c-83b2-fff6418ebaed" providerId="ADAL" clId="{C275559F-AD0D-4744-A84A-71948C082469}" dt="2023-12-14T11:07:03.019" v="34" actId="1076"/>
          <ac:picMkLst>
            <pc:docMk/>
            <pc:sldMk cId="1238221271" sldId="465"/>
            <ac:picMk id="34" creationId="{18EFABFE-75F2-C2BC-54DD-8B408A62588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0F6600-FD2E-A54D-B3B4-8DE688ED65EB}"/>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a:extLst>
              <a:ext uri="{FF2B5EF4-FFF2-40B4-BE49-F238E27FC236}">
                <a16:creationId xmlns:a16="http://schemas.microsoft.com/office/drawing/2014/main" id="{7E316CA4-3C00-B84C-A9D0-3047015909DD}"/>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48D797D9-48B2-604A-AC02-9A7F195EAB70}" type="datetimeFigureOut">
              <a:rPr lang="en-US" smtClean="0"/>
              <a:t>3/26/2024</a:t>
            </a:fld>
            <a:endParaRPr lang="en-US"/>
          </a:p>
        </p:txBody>
      </p:sp>
      <p:sp>
        <p:nvSpPr>
          <p:cNvPr id="4" name="Footer Placeholder 3">
            <a:extLst>
              <a:ext uri="{FF2B5EF4-FFF2-40B4-BE49-F238E27FC236}">
                <a16:creationId xmlns:a16="http://schemas.microsoft.com/office/drawing/2014/main" id="{5A0A5295-BA4D-4D40-85D5-8C49593FAA84}"/>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C6778885-9EAB-5946-B5C3-D6A89E264DA2}"/>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722ACA43-350B-B843-862B-E073B86209D7}" type="slidenum">
              <a:rPr lang="en-US" smtClean="0"/>
              <a:t>‹#›</a:t>
            </a:fld>
            <a:endParaRPr lang="en-US"/>
          </a:p>
        </p:txBody>
      </p:sp>
    </p:spTree>
    <p:extLst>
      <p:ext uri="{BB962C8B-B14F-4D97-AF65-F5344CB8AC3E}">
        <p14:creationId xmlns:p14="http://schemas.microsoft.com/office/powerpoint/2010/main" val="3947897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0FD58998-2919-A54F-AF05-76A49D1D8303}" type="datetimeFigureOut">
              <a:rPr lang="en-US" smtClean="0"/>
              <a:t>3/26/2024</a:t>
            </a:fld>
            <a:endParaRPr lang="en-US"/>
          </a:p>
        </p:txBody>
      </p:sp>
      <p:sp>
        <p:nvSpPr>
          <p:cNvPr id="4" name="Slide Image Placeholder 3"/>
          <p:cNvSpPr>
            <a:spLocks noGrp="1" noRot="1" noChangeAspect="1"/>
          </p:cNvSpPr>
          <p:nvPr>
            <p:ph type="sldImg" idx="2"/>
          </p:nvPr>
        </p:nvSpPr>
        <p:spPr>
          <a:xfrm>
            <a:off x="1054100" y="1252538"/>
            <a:ext cx="4779963" cy="3381375"/>
          </a:xfrm>
          <a:prstGeom prst="rect">
            <a:avLst/>
          </a:prstGeom>
          <a:noFill/>
          <a:ln w="12700">
            <a:solidFill>
              <a:prstClr val="black"/>
            </a:solidFill>
          </a:ln>
        </p:spPr>
        <p:txBody>
          <a:bodyPr vert="horz" lIns="96606" tIns="48303" rIns="96606" bIns="48303" rtlCol="0" anchor="ctr"/>
          <a:lstStyle/>
          <a:p>
            <a:endParaRPr lang="en-US"/>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6DE7656D-EB89-994E-9FD9-E613F8085428}" type="slidenum">
              <a:rPr lang="en-US" smtClean="0"/>
              <a:t>‹#›</a:t>
            </a:fld>
            <a:endParaRPr lang="en-US"/>
          </a:p>
        </p:txBody>
      </p:sp>
    </p:spTree>
    <p:extLst>
      <p:ext uri="{BB962C8B-B14F-4D97-AF65-F5344CB8AC3E}">
        <p14:creationId xmlns:p14="http://schemas.microsoft.com/office/powerpoint/2010/main" val="340424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GB"/>
              <a:t>Click to edit Master title style</a:t>
            </a:r>
            <a:endParaRPr lang="en-US"/>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356274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413065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362321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69523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GB"/>
              <a:t>Click to edit Master title style</a:t>
            </a:r>
            <a:endParaRPr lang="en-US"/>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11B7890-274C-7F42-B68D-77A7E6FE1093}" type="datetimeFigureOut">
              <a:rPr lang="en-US" smtClean="0"/>
              <a:t>3/26/2024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6855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735062"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412730"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11B7890-274C-7F42-B68D-77A7E6FE1093}"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55422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GB"/>
              <a:t>Click to edit Master title style</a:t>
            </a:r>
            <a:endParaRPr lang="en-US"/>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11B7890-274C-7F42-B68D-77A7E6FE1093}" type="datetimeFigureOut">
              <a:rPr lang="en-US" smtClean="0"/>
              <a:t>3/26/2024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02637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11B7890-274C-7F42-B68D-77A7E6FE1093}" type="datetimeFigureOut">
              <a:rPr lang="en-US" smtClean="0"/>
              <a:t>3/26/2024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73285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B7890-274C-7F42-B68D-77A7E6FE1093}" type="datetimeFigureOut">
              <a:rPr lang="en-US" smtClean="0"/>
              <a:t>3/26/2024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41816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97751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GB"/>
              <a:t>Click icon to add picture</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3/26/2024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0970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211B7890-274C-7F42-B68D-77A7E6FE1093}" type="datetimeFigureOut">
              <a:rPr lang="en-US" smtClean="0"/>
              <a:t>3/26/2024</a:t>
            </a:fld>
            <a:endParaRPr 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6D618FF-E297-7A44-826A-DD16DDFF1CD0}" type="slidenum">
              <a:rPr lang="en-US" smtClean="0"/>
              <a:t>‹#›</a:t>
            </a:fld>
            <a:endParaRPr lang="en-US"/>
          </a:p>
        </p:txBody>
      </p:sp>
    </p:spTree>
    <p:extLst>
      <p:ext uri="{BB962C8B-B14F-4D97-AF65-F5344CB8AC3E}">
        <p14:creationId xmlns:p14="http://schemas.microsoft.com/office/powerpoint/2010/main" val="672124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4730526" cy="708014"/>
          </a:xfrm>
          <a:prstGeom prst="rect">
            <a:avLst/>
          </a:prstGeom>
          <a:noFill/>
        </p:spPr>
        <p:txBody>
          <a:bodyPr wrap="none" lIns="0" rtlCol="0">
            <a:spAutoFit/>
          </a:bodyPr>
          <a:lstStyle/>
          <a:p>
            <a:pPr algn="l"/>
            <a:r>
              <a:rPr lang="en-US" sz="4001" spc="0" baseline="0" dirty="0">
                <a:solidFill>
                  <a:srgbClr val="323232"/>
                </a:solidFill>
                <a:latin typeface="LondrinaSolid-Regular"/>
                <a:sym typeface="LondrinaSolid-Regular"/>
                <a:rtl val="0"/>
              </a:rPr>
              <a:t>Coverage </a:t>
            </a:r>
            <a:r>
              <a:rPr kumimoji="0" lang="en-US" sz="2000" b="0" i="0" u="none" strike="noStrike" kern="1200" cap="none" spc="0" normalizeH="0" baseline="0" noProof="0" dirty="0">
                <a:ln>
                  <a:noFill/>
                </a:ln>
                <a:solidFill>
                  <a:srgbClr val="A6B13B"/>
                </a:solidFill>
                <a:effectLst/>
                <a:uLnTx/>
                <a:uFillTx/>
                <a:latin typeface="LondrinaSolid-Regular"/>
                <a:ea typeface="+mn-ea"/>
                <a:cs typeface="+mn-cs"/>
                <a:sym typeface="LondrinaSolid-Regular"/>
                <a:rtl val="0"/>
              </a:rPr>
              <a:t>Early Years </a:t>
            </a:r>
            <a:r>
              <a:rPr lang="en-US" sz="2000" spc="0" baseline="0" dirty="0">
                <a:solidFill>
                  <a:srgbClr val="A6B13B"/>
                </a:solidFill>
                <a:latin typeface="LondrinaSolid-Regular"/>
                <a:sym typeface="LondrinaSolid-Regular"/>
                <a:rtl val="0"/>
              </a:rPr>
              <a:t>Spring </a:t>
            </a:r>
            <a:r>
              <a:rPr lang="en-US" sz="2000" dirty="0">
                <a:solidFill>
                  <a:srgbClr val="A6B13B"/>
                </a:solidFill>
                <a:latin typeface="LondrinaSolid-Regular"/>
                <a:sym typeface="LondrinaSolid-Regular"/>
                <a:rtl val="0"/>
              </a:rPr>
              <a:t>2</a:t>
            </a:r>
            <a:r>
              <a:rPr lang="en-US" sz="2000" spc="0" baseline="0" dirty="0">
                <a:solidFill>
                  <a:srgbClr val="A6B13B"/>
                </a:solidFill>
                <a:latin typeface="LondrinaSolid-Regular"/>
                <a:sym typeface="LondrinaSolid-Regular"/>
                <a:rtl val="0"/>
              </a:rPr>
              <a:t> 2024</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361103" y="7185123"/>
            <a:ext cx="969817" cy="215444"/>
          </a:xfrm>
          <a:prstGeom prst="rect">
            <a:avLst/>
          </a:prstGeom>
          <a:noFill/>
        </p:spPr>
        <p:txBody>
          <a:bodyPr wrap="none" lIns="0" rIns="0" rtlCol="0">
            <a:spAutoFit/>
          </a:bodyPr>
          <a:lstStyle/>
          <a:p>
            <a:pPr algn="r"/>
            <a:r>
              <a:rPr lang="en-US" sz="800" dirty="0">
                <a:solidFill>
                  <a:srgbClr val="323232"/>
                </a:solidFill>
                <a:latin typeface="RobotoCondensed-Regular"/>
                <a:ea typeface="RobotoCondensed-Regular"/>
                <a:cs typeface="RobotoCondensed-Regular"/>
                <a:sym typeface="RobotoCondensed-Regular"/>
                <a:rtl val="0"/>
              </a:rPr>
              <a:t>© Picture News 2024</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2277192572"/>
              </p:ext>
            </p:extLst>
          </p:nvPr>
        </p:nvGraphicFramePr>
        <p:xfrm>
          <a:off x="376392" y="1144847"/>
          <a:ext cx="9954530" cy="5419149"/>
        </p:xfrm>
        <a:graphic>
          <a:graphicData uri="http://schemas.openxmlformats.org/drawingml/2006/table">
            <a:tbl>
              <a:tblPr>
                <a:tableStyleId>{5C22544A-7EE6-4342-B048-85BDC9FD1C3A}</a:tableStyleId>
              </a:tblPr>
              <a:tblGrid>
                <a:gridCol w="890876">
                  <a:extLst>
                    <a:ext uri="{9D8B030D-6E8A-4147-A177-3AD203B41FA5}">
                      <a16:colId xmlns:a16="http://schemas.microsoft.com/office/drawing/2014/main" val="3895165910"/>
                    </a:ext>
                  </a:extLst>
                </a:gridCol>
                <a:gridCol w="4388198">
                  <a:extLst>
                    <a:ext uri="{9D8B030D-6E8A-4147-A177-3AD203B41FA5}">
                      <a16:colId xmlns:a16="http://schemas.microsoft.com/office/drawing/2014/main" val="751550790"/>
                    </a:ext>
                  </a:extLst>
                </a:gridCol>
                <a:gridCol w="1510744">
                  <a:extLst>
                    <a:ext uri="{9D8B030D-6E8A-4147-A177-3AD203B41FA5}">
                      <a16:colId xmlns:a16="http://schemas.microsoft.com/office/drawing/2014/main" val="2208218514"/>
                    </a:ext>
                  </a:extLst>
                </a:gridCol>
                <a:gridCol w="1122517">
                  <a:extLst>
                    <a:ext uri="{9D8B030D-6E8A-4147-A177-3AD203B41FA5}">
                      <a16:colId xmlns:a16="http://schemas.microsoft.com/office/drawing/2014/main" val="1525544867"/>
                    </a:ext>
                  </a:extLst>
                </a:gridCol>
                <a:gridCol w="1248514">
                  <a:extLst>
                    <a:ext uri="{9D8B030D-6E8A-4147-A177-3AD203B41FA5}">
                      <a16:colId xmlns:a16="http://schemas.microsoft.com/office/drawing/2014/main" val="641390802"/>
                    </a:ext>
                  </a:extLst>
                </a:gridCol>
                <a:gridCol w="793681">
                  <a:extLst>
                    <a:ext uri="{9D8B030D-6E8A-4147-A177-3AD203B41FA5}">
                      <a16:colId xmlns:a16="http://schemas.microsoft.com/office/drawing/2014/main" val="1833709463"/>
                    </a:ext>
                  </a:extLst>
                </a:gridCol>
              </a:tblGrid>
              <a:tr h="496986">
                <a:tc>
                  <a:txBody>
                    <a:bodyPr/>
                    <a:lstStyle/>
                    <a:p>
                      <a:pPr>
                        <a:lnSpc>
                          <a:spcPct val="90000"/>
                        </a:lnSpc>
                      </a:pPr>
                      <a:r>
                        <a:rPr lang="en-US" sz="1300" b="0" dirty="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British</a:t>
                      </a:r>
                      <a:br>
                        <a:rPr lang="en-US" sz="1300" b="0">
                          <a:solidFill>
                            <a:schemeClr val="tx1"/>
                          </a:solidFill>
                          <a:latin typeface="Londrina Solid" pitchFamily="2" charset="77"/>
                        </a:rPr>
                      </a:br>
                      <a:r>
                        <a:rPr lang="en-US" sz="1300" b="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Protected Characteristics</a:t>
                      </a:r>
                      <a:endParaRPr lang="en-US" sz="1300" b="0" dirty="0">
                        <a:solidFill>
                          <a:schemeClr val="tx1"/>
                        </a:solidFill>
                        <a:latin typeface="Londrina Solid" pitchFamily="2" charset="77"/>
                      </a:endParaRP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3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635439">
                <a:tc>
                  <a:txBody>
                    <a:bodyPr/>
                    <a:lstStyle/>
                    <a:p>
                      <a:r>
                        <a:rPr lang="en-US" sz="1200" b="1" dirty="0">
                          <a:latin typeface="ABeeZee" panose="02000000000000000000" pitchFamily="2" charset="0"/>
                        </a:rPr>
                        <a:t>19</a:t>
                      </a:r>
                      <a:r>
                        <a:rPr lang="en-US" sz="1200" b="1" baseline="30000" dirty="0">
                          <a:latin typeface="ABeeZee" panose="02000000000000000000" pitchFamily="2" charset="0"/>
                        </a:rPr>
                        <a:t>th</a:t>
                      </a:r>
                      <a:endParaRPr lang="en-US" sz="1200" b="1" dirty="0">
                        <a:latin typeface="ABeeZee" panose="02000000000000000000" pitchFamily="2" charset="0"/>
                      </a:endParaRPr>
                    </a:p>
                    <a:p>
                      <a:r>
                        <a:rPr lang="en-US" sz="1200" b="1">
                          <a:latin typeface="ABeeZee" panose="02000000000000000000" pitchFamily="2" charset="0"/>
                        </a:rPr>
                        <a:t>February</a:t>
                      </a:r>
                      <a:endParaRPr lang="en-US" sz="1200" b="1"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200" b="0">
                          <a:latin typeface="ABeeZee" panose="02000000000000000000" pitchFamily="2" charset="0"/>
                        </a:rPr>
                        <a:t>Coca‑Cola has announced it will temporarily be removing labels from Sprite and Sprite Zero drinks bottles to trial ‘label-less’ packaging.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200" b="0" dirty="0">
                          <a:latin typeface="ABeeZee" panose="02000000000000000000" pitchFamily="2" charset="0"/>
                        </a:rPr>
                        <a:t>How do you choose what drink to buy?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200" b="0" dirty="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200" b="0" dirty="0">
                          <a:latin typeface="ABeeZee" panose="02000000000000000000" pitchFamily="2" charset="0"/>
                        </a:rPr>
                        <a:t>Religion or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816993">
                <a:tc>
                  <a:txBody>
                    <a:bodyPr/>
                    <a:lstStyle/>
                    <a:p>
                      <a:r>
                        <a:rPr lang="en-US" sz="1200" b="1" dirty="0">
                          <a:latin typeface="ABeeZee" panose="02000000000000000000" pitchFamily="2" charset="0"/>
                        </a:rPr>
                        <a:t>26</a:t>
                      </a:r>
                      <a:r>
                        <a:rPr lang="en-US" sz="1200" b="1" baseline="30000" dirty="0">
                          <a:latin typeface="ABeeZee" panose="02000000000000000000" pitchFamily="2" charset="0"/>
                        </a:rPr>
                        <a:t>th</a:t>
                      </a:r>
                      <a:endParaRPr lang="en-US" sz="1200" b="1" dirty="0">
                        <a:latin typeface="ABeeZee" panose="02000000000000000000" pitchFamily="2" charset="0"/>
                      </a:endParaRPr>
                    </a:p>
                    <a:p>
                      <a:r>
                        <a:rPr lang="en-US" sz="1200" b="1" dirty="0">
                          <a:latin typeface="ABeeZee" panose="02000000000000000000" pitchFamily="2" charset="0"/>
                        </a:rPr>
                        <a:t>February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200" b="0" dirty="0">
                          <a:latin typeface="ABeeZee" panose="02000000000000000000" pitchFamily="2" charset="0"/>
                        </a:rPr>
                        <a:t>In countries across Europe, including Romania, Belgium, France, Hungary, Poland and Greece, tractors have been blocking city streets and motorways as farmers protest against certain European Union (EU) rules.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200" b="0" dirty="0">
                          <a:latin typeface="ABeeZee" panose="02000000000000000000" pitchFamily="2" charset="0"/>
                        </a:rPr>
                        <a:t>What do you know about farming?</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200" b="0" kern="1200" dirty="0">
                          <a:solidFill>
                            <a:schemeClr val="dk1"/>
                          </a:solidFill>
                          <a:effectLst/>
                          <a:latin typeface="ABeeZee" panose="02000000000000000000" pitchFamily="2" charset="0"/>
                          <a:ea typeface="+mn-ea"/>
                          <a:cs typeface="+mn-cs"/>
                        </a:rPr>
                        <a:t>Democracy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200" b="0" dirty="0">
                          <a:latin typeface="ABeeZee" panose="02000000000000000000" pitchFamily="2" charset="0"/>
                        </a:rPr>
                        <a:t>Religion or Belief</a:t>
                      </a:r>
                    </a:p>
                    <a:p>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r h="816993">
                <a:tc>
                  <a:txBody>
                    <a:bodyPr/>
                    <a:lstStyle/>
                    <a:p>
                      <a:r>
                        <a:rPr lang="en-US" sz="1200" b="1" dirty="0">
                          <a:latin typeface="ABeeZee" panose="02000000000000000000" pitchFamily="2" charset="0"/>
                        </a:rPr>
                        <a:t>4</a:t>
                      </a:r>
                      <a:r>
                        <a:rPr lang="en-US" sz="1200" b="1" baseline="30000" dirty="0">
                          <a:latin typeface="ABeeZee" panose="02000000000000000000" pitchFamily="2" charset="0"/>
                        </a:rPr>
                        <a:t>th</a:t>
                      </a:r>
                      <a:r>
                        <a:rPr lang="en-US" sz="1200" b="1" dirty="0">
                          <a:latin typeface="ABeeZee" panose="02000000000000000000" pitchFamily="2" charset="0"/>
                        </a:rPr>
                        <a:t> </a:t>
                      </a:r>
                    </a:p>
                    <a:p>
                      <a:r>
                        <a:rPr lang="en-US" sz="1200" b="1" dirty="0">
                          <a:latin typeface="ABeeZee" panose="02000000000000000000" pitchFamily="2" charset="0"/>
                        </a:rPr>
                        <a:t>March</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200" b="0" dirty="0">
                          <a:latin typeface="ABeeZee" panose="02000000000000000000" pitchFamily="2" charset="0"/>
                        </a:rPr>
                        <a:t>Across the UK and Ireland, the charity, World Book Day, will be holding its annual celebration on </a:t>
                      </a:r>
                      <a:r>
                        <a:rPr lang="en-GB" sz="1200" b="0">
                          <a:latin typeface="ABeeZee" panose="02000000000000000000" pitchFamily="2" charset="0"/>
                        </a:rPr>
                        <a:t>Thursday 7</a:t>
                      </a:r>
                      <a:r>
                        <a:rPr lang="en-GB" sz="1200" b="0" baseline="30000">
                          <a:latin typeface="ABeeZee" panose="02000000000000000000" pitchFamily="2" charset="0"/>
                        </a:rPr>
                        <a:t>th</a:t>
                      </a:r>
                      <a:r>
                        <a:rPr lang="en-GB" sz="1200" b="0">
                          <a:latin typeface="ABeeZee" panose="02000000000000000000" pitchFamily="2" charset="0"/>
                        </a:rPr>
                        <a:t> March</a:t>
                      </a:r>
                      <a:r>
                        <a:rPr lang="en-GB" sz="1200" b="0" dirty="0">
                          <a:latin typeface="ABeeZee" panose="02000000000000000000" pitchFamily="2" charset="0"/>
                        </a:rPr>
                        <a:t>. The day is a chance to celebrate and encourage reading in schools and homes.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200" b="0" dirty="0">
                          <a:latin typeface="ABeeZee" panose="02000000000000000000" pitchFamily="2" charset="0"/>
                        </a:rPr>
                        <a:t>What do you enjoy about books?</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200" b="0" dirty="0">
                          <a:latin typeface="ABeeZee" panose="02000000000000000000" pitchFamily="2" charset="0"/>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200" b="0" dirty="0">
                          <a:latin typeface="ABeeZee" panose="02000000000000000000" pitchFamily="2" charset="0"/>
                        </a:rPr>
                        <a:t>Age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extLst>
                  <a:ext uri="{0D108BD9-81ED-4DB2-BD59-A6C34878D82A}">
                    <a16:rowId xmlns:a16="http://schemas.microsoft.com/office/drawing/2014/main" val="3508320871"/>
                  </a:ext>
                </a:extLst>
              </a:tr>
              <a:tr h="816993">
                <a:tc>
                  <a:txBody>
                    <a:bodyPr/>
                    <a:lstStyle/>
                    <a:p>
                      <a:r>
                        <a:rPr lang="en-US" sz="1200" b="1" dirty="0">
                          <a:latin typeface="ABeeZee" panose="02000000000000000000" pitchFamily="2" charset="0"/>
                        </a:rPr>
                        <a:t>11</a:t>
                      </a:r>
                      <a:r>
                        <a:rPr lang="en-US" sz="1200" b="1" baseline="30000" dirty="0">
                          <a:latin typeface="ABeeZee" panose="02000000000000000000" pitchFamily="2" charset="0"/>
                        </a:rPr>
                        <a:t>th</a:t>
                      </a:r>
                      <a:r>
                        <a:rPr lang="en-US" sz="1200" b="1" dirty="0">
                          <a:latin typeface="ABeeZee" panose="02000000000000000000" pitchFamily="2" charset="0"/>
                        </a:rPr>
                        <a:t> </a:t>
                      </a:r>
                    </a:p>
                    <a:p>
                      <a:r>
                        <a:rPr lang="en-US" sz="1200" b="1" dirty="0">
                          <a:latin typeface="ABeeZee" panose="02000000000000000000" pitchFamily="2" charset="0"/>
                        </a:rPr>
                        <a:t>March</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200" b="0" dirty="0">
                          <a:latin typeface="ABeeZee" panose="02000000000000000000" pitchFamily="2" charset="0"/>
                        </a:rPr>
                        <a:t>Ministers have confirmed plans to ban the use of mobile phones in English schools and have released guidance for headteachers. The guidance is not statutory and offers schools different ways to introduce the ban.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200" b="0" dirty="0">
                          <a:latin typeface="ABeeZee" panose="02000000000000000000" pitchFamily="2" charset="0"/>
                        </a:rPr>
                        <a:t>Why do schools have rules?</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200" b="0" dirty="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200" b="0" dirty="0">
                          <a:latin typeface="ABeeZee" panose="02000000000000000000" pitchFamily="2" charset="0"/>
                        </a:rPr>
                        <a:t>Religion or Belief</a:t>
                      </a:r>
                    </a:p>
                    <a:p>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33039331"/>
                  </a:ext>
                </a:extLst>
              </a:tr>
              <a:tr h="635439">
                <a:tc>
                  <a:txBody>
                    <a:bodyPr/>
                    <a:lstStyle/>
                    <a:p>
                      <a:r>
                        <a:rPr lang="en-US" sz="1200" b="1" dirty="0">
                          <a:latin typeface="ABeeZee" panose="02000000000000000000" pitchFamily="2" charset="0"/>
                        </a:rPr>
                        <a:t>18</a:t>
                      </a:r>
                      <a:r>
                        <a:rPr lang="en-US" sz="1200" b="1" baseline="30000" dirty="0">
                          <a:latin typeface="ABeeZee" panose="02000000000000000000" pitchFamily="2" charset="0"/>
                        </a:rPr>
                        <a:t>th</a:t>
                      </a:r>
                      <a:r>
                        <a:rPr lang="en-US" sz="1200" b="1" dirty="0">
                          <a:latin typeface="ABeeZee" panose="02000000000000000000" pitchFamily="2" charset="0"/>
                        </a:rPr>
                        <a:t> </a:t>
                      </a:r>
                    </a:p>
                    <a:p>
                      <a:r>
                        <a:rPr lang="en-US" sz="1200" b="1" dirty="0">
                          <a:latin typeface="ABeeZee" panose="02000000000000000000" pitchFamily="2" charset="0"/>
                        </a:rPr>
                        <a:t>March</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200" b="0" dirty="0">
                          <a:latin typeface="ABeeZee" panose="02000000000000000000" pitchFamily="2" charset="0"/>
                        </a:rPr>
                        <a:t>Many families travelled to Glasgow for an event that claimed to channel the magic of Charlie and the Chocolate Factory.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200" b="0" dirty="0">
                          <a:latin typeface="ABeeZee" panose="02000000000000000000" pitchFamily="2" charset="0"/>
                        </a:rPr>
                        <a:t>How does it feel to be disappointed?</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200" b="0" dirty="0">
                          <a:latin typeface="ABeeZee" panose="02000000000000000000" pitchFamily="2" charset="0"/>
                        </a:rPr>
                        <a:t>Individual Liberty</a:t>
                      </a:r>
                    </a:p>
                    <a:p>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US" sz="1200" b="0" dirty="0">
                          <a:latin typeface="ABeeZee" panose="02000000000000000000" pitchFamily="2" charset="0"/>
                        </a:rPr>
                        <a:t>Religion or Belief</a:t>
                      </a:r>
                    </a:p>
                    <a:p>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50670132"/>
                  </a:ext>
                </a:extLst>
              </a:tr>
              <a:tr h="1180101">
                <a:tc>
                  <a:txBody>
                    <a:bodyPr/>
                    <a:lstStyle/>
                    <a:p>
                      <a:r>
                        <a:rPr lang="en-US" sz="1200" b="1" dirty="0">
                          <a:latin typeface="ABeeZee" panose="02000000000000000000" pitchFamily="2" charset="0"/>
                        </a:rPr>
                        <a:t>25</a:t>
                      </a:r>
                      <a:r>
                        <a:rPr lang="en-US" sz="1200" b="1" baseline="30000" dirty="0">
                          <a:latin typeface="ABeeZee" panose="02000000000000000000" pitchFamily="2" charset="0"/>
                        </a:rPr>
                        <a:t>th</a:t>
                      </a:r>
                      <a:r>
                        <a:rPr lang="en-US" sz="1200" b="1" dirty="0">
                          <a:latin typeface="ABeeZee" panose="02000000000000000000" pitchFamily="2" charset="0"/>
                        </a:rPr>
                        <a:t> </a:t>
                      </a:r>
                    </a:p>
                    <a:p>
                      <a:r>
                        <a:rPr lang="en-US" sz="1200" b="1" dirty="0">
                          <a:latin typeface="ABeeZee" panose="02000000000000000000" pitchFamily="2" charset="0"/>
                        </a:rPr>
                        <a:t>March</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200" b="0" dirty="0">
                          <a:latin typeface="ABeeZee" panose="02000000000000000000" pitchFamily="2" charset="0"/>
                        </a:rPr>
                        <a:t>Poverty-fighting charity, Oxfam, recently released a new report on inequality and global corporate power. It found that the world’s five richest people have more than doubled their fortunes from a combined total of £321 billion to £688 billion since 2020. The wealth of the poorest 60% (nearly five billion people), has fallen. </a:t>
                      </a:r>
                      <a:endParaRPr lang="en-US" sz="12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200" b="0" dirty="0">
                          <a:latin typeface="ABeeZee" panose="02000000000000000000" pitchFamily="2" charset="0"/>
                        </a:rPr>
                        <a:t>What does the word ‘rich’ mean to you?</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200" b="0" kern="1200" dirty="0">
                          <a:solidFill>
                            <a:schemeClr val="dk1"/>
                          </a:solidFill>
                          <a:effectLst/>
                          <a:latin typeface="ABeeZee" panose="02000000000000000000" pitchFamily="2" charset="0"/>
                          <a:ea typeface="+mn-ea"/>
                          <a:cs typeface="+mn-cs"/>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200" b="0" dirty="0">
                          <a:latin typeface="ABeeZee" panose="02000000000000000000" pitchFamily="2" charset="0"/>
                        </a:rPr>
                        <a:t>Sex</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290937059"/>
                  </a:ext>
                </a:extLst>
              </a:tr>
            </a:tbl>
          </a:graphicData>
        </a:graphic>
      </p:graphicFrame>
      <p:pic>
        <p:nvPicPr>
          <p:cNvPr id="25" name="Picture 24">
            <a:extLst>
              <a:ext uri="{FF2B5EF4-FFF2-40B4-BE49-F238E27FC236}">
                <a16:creationId xmlns:a16="http://schemas.microsoft.com/office/drawing/2014/main" id="{C7E5D847-8904-393D-96D1-550551E2CF56}"/>
              </a:ext>
            </a:extLst>
          </p:cNvPr>
          <p:cNvPicPr>
            <a:picLocks noChangeAspect="1"/>
          </p:cNvPicPr>
          <p:nvPr/>
        </p:nvPicPr>
        <p:blipFill>
          <a:blip r:embed="rId2"/>
          <a:stretch>
            <a:fillRect/>
          </a:stretch>
        </p:blipFill>
        <p:spPr>
          <a:xfrm>
            <a:off x="9578148" y="1659467"/>
            <a:ext cx="696723" cy="612545"/>
          </a:xfrm>
          <a:prstGeom prst="rect">
            <a:avLst/>
          </a:prstGeom>
        </p:spPr>
      </p:pic>
      <p:pic>
        <p:nvPicPr>
          <p:cNvPr id="27" name="Picture 26">
            <a:extLst>
              <a:ext uri="{FF2B5EF4-FFF2-40B4-BE49-F238E27FC236}">
                <a16:creationId xmlns:a16="http://schemas.microsoft.com/office/drawing/2014/main" id="{4CC120E2-9BCC-BD1E-07DB-76E0B663F27B}"/>
              </a:ext>
            </a:extLst>
          </p:cNvPr>
          <p:cNvPicPr>
            <a:picLocks noChangeAspect="1"/>
          </p:cNvPicPr>
          <p:nvPr/>
        </p:nvPicPr>
        <p:blipFill>
          <a:blip r:embed="rId3"/>
          <a:stretch>
            <a:fillRect/>
          </a:stretch>
        </p:blipFill>
        <p:spPr>
          <a:xfrm>
            <a:off x="9578149" y="2305314"/>
            <a:ext cx="698674" cy="772790"/>
          </a:xfrm>
          <a:prstGeom prst="rect">
            <a:avLst/>
          </a:prstGeom>
        </p:spPr>
      </p:pic>
      <p:pic>
        <p:nvPicPr>
          <p:cNvPr id="2" name="Picture 1">
            <a:extLst>
              <a:ext uri="{FF2B5EF4-FFF2-40B4-BE49-F238E27FC236}">
                <a16:creationId xmlns:a16="http://schemas.microsoft.com/office/drawing/2014/main" id="{0EEF3FE9-5AC9-9BDF-A590-B258D74503AE}"/>
              </a:ext>
            </a:extLst>
          </p:cNvPr>
          <p:cNvPicPr>
            <a:picLocks noChangeAspect="1"/>
          </p:cNvPicPr>
          <p:nvPr/>
        </p:nvPicPr>
        <p:blipFill rotWithShape="1">
          <a:blip r:embed="rId4"/>
          <a:srcRect l="526" r="526"/>
          <a:stretch/>
        </p:blipFill>
        <p:spPr bwMode="auto">
          <a:xfrm>
            <a:off x="9578148" y="3132419"/>
            <a:ext cx="698673" cy="772790"/>
          </a:xfrm>
          <a:prstGeom prst="rect">
            <a:avLst/>
          </a:prstGeom>
          <a:ln>
            <a:noFill/>
          </a:ln>
          <a:extLst>
            <a:ext uri="{53640926-AAD7-44D8-BBD7-CCE9431645EC}">
              <a14:shadowObscured xmlns:a14="http://schemas.microsoft.com/office/drawing/2010/main"/>
            </a:ext>
          </a:extLst>
        </p:spPr>
      </p:pic>
      <p:pic>
        <p:nvPicPr>
          <p:cNvPr id="28" name="Picture 27">
            <a:extLst>
              <a:ext uri="{FF2B5EF4-FFF2-40B4-BE49-F238E27FC236}">
                <a16:creationId xmlns:a16="http://schemas.microsoft.com/office/drawing/2014/main" id="{EA811C8C-8A42-8BDD-21DF-ED73C20D0A12}"/>
              </a:ext>
            </a:extLst>
          </p:cNvPr>
          <p:cNvPicPr>
            <a:picLocks noChangeAspect="1"/>
          </p:cNvPicPr>
          <p:nvPr/>
        </p:nvPicPr>
        <p:blipFill>
          <a:blip r:embed="rId5"/>
          <a:stretch>
            <a:fillRect/>
          </a:stretch>
        </p:blipFill>
        <p:spPr>
          <a:xfrm>
            <a:off x="9578149" y="3948783"/>
            <a:ext cx="698672" cy="772790"/>
          </a:xfrm>
          <a:prstGeom prst="rect">
            <a:avLst/>
          </a:prstGeom>
        </p:spPr>
      </p:pic>
      <p:pic>
        <p:nvPicPr>
          <p:cNvPr id="26" name="Picture 25">
            <a:extLst>
              <a:ext uri="{FF2B5EF4-FFF2-40B4-BE49-F238E27FC236}">
                <a16:creationId xmlns:a16="http://schemas.microsoft.com/office/drawing/2014/main" id="{68C72081-2915-9DC5-CBE0-61EA7C0A6FF2}"/>
              </a:ext>
            </a:extLst>
          </p:cNvPr>
          <p:cNvPicPr>
            <a:picLocks noChangeAspect="1"/>
          </p:cNvPicPr>
          <p:nvPr/>
        </p:nvPicPr>
        <p:blipFill rotWithShape="1">
          <a:blip r:embed="rId4"/>
          <a:srcRect l="526" r="526"/>
          <a:stretch/>
        </p:blipFill>
        <p:spPr bwMode="auto">
          <a:xfrm>
            <a:off x="9576199" y="4771180"/>
            <a:ext cx="698672" cy="600551"/>
          </a:xfrm>
          <a:prstGeom prst="rect">
            <a:avLst/>
          </a:prstGeom>
          <a:ln>
            <a:noFill/>
          </a:ln>
          <a:extLst>
            <a:ext uri="{53640926-AAD7-44D8-BBD7-CCE9431645EC}">
              <a14:shadowObscured xmlns:a14="http://schemas.microsoft.com/office/drawing/2010/main"/>
            </a:ext>
          </a:extLst>
        </p:spPr>
      </p:pic>
      <p:pic>
        <p:nvPicPr>
          <p:cNvPr id="34" name="Picture 33">
            <a:extLst>
              <a:ext uri="{FF2B5EF4-FFF2-40B4-BE49-F238E27FC236}">
                <a16:creationId xmlns:a16="http://schemas.microsoft.com/office/drawing/2014/main" id="{1670CD79-8F97-C6BA-7594-12B9FD0F9724}"/>
              </a:ext>
            </a:extLst>
          </p:cNvPr>
          <p:cNvPicPr>
            <a:picLocks noChangeAspect="1"/>
          </p:cNvPicPr>
          <p:nvPr/>
        </p:nvPicPr>
        <p:blipFill>
          <a:blip r:embed="rId6"/>
          <a:stretch>
            <a:fillRect/>
          </a:stretch>
        </p:blipFill>
        <p:spPr>
          <a:xfrm>
            <a:off x="9576199" y="5411161"/>
            <a:ext cx="698672" cy="1132632"/>
          </a:xfrm>
          <a:prstGeom prst="rect">
            <a:avLst/>
          </a:prstGeom>
        </p:spPr>
      </p:pic>
    </p:spTree>
    <p:extLst>
      <p:ext uri="{BB962C8B-B14F-4D97-AF65-F5344CB8AC3E}">
        <p14:creationId xmlns:p14="http://schemas.microsoft.com/office/powerpoint/2010/main" val="1238221271"/>
      </p:ext>
    </p:extLst>
  </p:cSld>
  <p:clrMapOvr>
    <a:masterClrMapping/>
  </p:clrMapOvr>
</p:sld>
</file>

<file path=ppt/theme/theme1.xml><?xml version="1.0" encoding="utf-8"?>
<a:theme xmlns:a="http://schemas.openxmlformats.org/drawingml/2006/main" name="Office Theme">
  <a:themeElements>
    <a:clrScheme name="PN">
      <a:dk1>
        <a:srgbClr val="323232"/>
      </a:dk1>
      <a:lt1>
        <a:srgbClr val="E85119"/>
      </a:lt1>
      <a:dk2>
        <a:srgbClr val="30388D"/>
      </a:dk2>
      <a:lt2>
        <a:srgbClr val="8064B0"/>
      </a:lt2>
      <a:accent1>
        <a:srgbClr val="59BCCA"/>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3" ma:contentTypeDescription="Create a new document." ma:contentTypeScope="" ma:versionID="c31ef2adab100ff87d8d5a1c9a4022e3">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dacb67c83fe720443820792bb90cff8c"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654B80-C5BB-4A59-A403-AAD2AF236802}">
  <ds:schemaRefs>
    <ds:schemaRef ds:uri="http://schemas.microsoft.com/office/2006/documentManagement/types"/>
    <ds:schemaRef ds:uri="2bba036e-3261-42ff-ac2c-3ab430ee1e45"/>
    <ds:schemaRef ds:uri="http://schemas.microsoft.com/office/2006/metadata/properties"/>
    <ds:schemaRef ds:uri="http://purl.org/dc/elements/1.1/"/>
    <ds:schemaRef ds:uri="http://purl.org/dc/dcmitype/"/>
    <ds:schemaRef ds:uri="http://purl.org/dc/terms/"/>
    <ds:schemaRef ds:uri="http://www.w3.org/XML/1998/namespace"/>
    <ds:schemaRef ds:uri="http://schemas.microsoft.com/office/infopath/2007/PartnerControls"/>
    <ds:schemaRef ds:uri="http://schemas.openxmlformats.org/package/2006/metadata/core-properties"/>
    <ds:schemaRef ds:uri="44790e13-f532-45ba-883a-ea4e13c1e09a"/>
  </ds:schemaRefs>
</ds:datastoreItem>
</file>

<file path=customXml/itemProps2.xml><?xml version="1.0" encoding="utf-8"?>
<ds:datastoreItem xmlns:ds="http://schemas.openxmlformats.org/officeDocument/2006/customXml" ds:itemID="{A4F92DF7-A3DE-4669-83E8-A49E07FDA9FB}">
  <ds:schemaRefs>
    <ds:schemaRef ds:uri="http://schemas.microsoft.com/sharepoint/v3/contenttype/forms"/>
  </ds:schemaRefs>
</ds:datastoreItem>
</file>

<file path=customXml/itemProps3.xml><?xml version="1.0" encoding="utf-8"?>
<ds:datastoreItem xmlns:ds="http://schemas.openxmlformats.org/officeDocument/2006/customXml" ds:itemID="{6BCEE5B3-812D-497E-94B6-D417193577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ba036e-3261-42ff-ac2c-3ab430ee1e45"/>
    <ds:schemaRef ds:uri="44790e13-f532-45ba-883a-ea4e13c1e0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357</TotalTime>
  <Words>332</Words>
  <Application>Microsoft Office PowerPoint</Application>
  <PresentationFormat>Custom</PresentationFormat>
  <Paragraphs>44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ABeeZee</vt:lpstr>
      <vt:lpstr>Arial</vt:lpstr>
      <vt:lpstr>Calibri</vt:lpstr>
      <vt:lpstr>Calibri Light</vt:lpstr>
      <vt:lpstr>Londrina Solid</vt:lpstr>
      <vt:lpstr>LondrinaSolid-Regular</vt:lpstr>
      <vt:lpstr>RobotoCondensed-Regular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Brendan McGawley</dc:creator>
  <cp:lastModifiedBy>Ruth Bosomworth</cp:lastModifiedBy>
  <cp:revision>5</cp:revision>
  <cp:lastPrinted>2023-10-20T12:49:32Z</cp:lastPrinted>
  <dcterms:created xsi:type="dcterms:W3CDTF">2021-10-30T10:54:12Z</dcterms:created>
  <dcterms:modified xsi:type="dcterms:W3CDTF">2024-03-26T11:02:11Z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y fmtid="{D5CDD505-2E9C-101B-9397-08002B2CF9AE}" pid="3" name="MediaServiceImageTags">
    <vt:lpwstr/>
  </property>
</Properties>
</file>