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0" r:id="rId8"/>
    <p:sldId id="263" r:id="rId9"/>
    <p:sldId id="264" r:id="rId10"/>
    <p:sldId id="266" r:id="rId11"/>
    <p:sldId id="265"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5"/>
  </p:normalViewPr>
  <p:slideViewPr>
    <p:cSldViewPr snapToGrid="0" snapToObjects="1">
      <p:cViewPr varScale="1">
        <p:scale>
          <a:sx n="96" d="100"/>
          <a:sy n="96" d="100"/>
        </p:scale>
        <p:origin x="9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1/5/16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1/5/16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Another ring, another year</a:t>
            </a:r>
            <a:endParaRPr lang="en-US" dirty="0"/>
          </a:p>
        </p:txBody>
      </p:sp>
      <p:sp>
        <p:nvSpPr>
          <p:cNvPr id="3" name="Subtitle 2"/>
          <p:cNvSpPr>
            <a:spLocks noGrp="1"/>
          </p:cNvSpPr>
          <p:nvPr>
            <p:ph type="subTitle" idx="1"/>
          </p:nvPr>
        </p:nvSpPr>
        <p:spPr/>
        <p:txBody>
          <a:bodyPr/>
          <a:lstStyle/>
          <a:p>
            <a:r>
              <a:rPr lang="en-US" dirty="0" smtClean="0"/>
              <a:t>Class assembly</a:t>
            </a:r>
            <a:endParaRPr lang="en-US" dirty="0"/>
          </a:p>
        </p:txBody>
      </p:sp>
    </p:spTree>
    <p:extLst>
      <p:ext uri="{BB962C8B-B14F-4D97-AF65-F5344CB8AC3E}">
        <p14:creationId xmlns:p14="http://schemas.microsoft.com/office/powerpoint/2010/main" val="20394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How can these experiences help us grow as people?</a:t>
            </a:r>
          </a:p>
          <a:p>
            <a:endParaRPr lang="en-US" sz="4000" dirty="0"/>
          </a:p>
          <a:p>
            <a:r>
              <a:rPr lang="en-US" sz="4000" dirty="0"/>
              <a:t>E</a:t>
            </a:r>
            <a:r>
              <a:rPr lang="en-US" sz="4000" dirty="0" smtClean="0"/>
              <a:t>ach </a:t>
            </a:r>
            <a:r>
              <a:rPr lang="en-US" sz="4000" dirty="0"/>
              <a:t>experience is a time when we can grow, learn, have fun and do good things</a:t>
            </a:r>
            <a:r>
              <a:rPr lang="en-US" sz="4000" dirty="0" smtClean="0"/>
              <a:t>.</a:t>
            </a:r>
            <a:endParaRPr lang="en-US" sz="4000" dirty="0"/>
          </a:p>
        </p:txBody>
      </p:sp>
    </p:spTree>
    <p:extLst>
      <p:ext uri="{BB962C8B-B14F-4D97-AF65-F5344CB8AC3E}">
        <p14:creationId xmlns:p14="http://schemas.microsoft.com/office/powerpoint/2010/main" val="195508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31304"/>
            <a:ext cx="8946541" cy="5917095"/>
          </a:xfrm>
        </p:spPr>
        <p:txBody>
          <a:bodyPr>
            <a:normAutofit/>
          </a:bodyPr>
          <a:lstStyle/>
          <a:p>
            <a:r>
              <a:rPr lang="en-US" sz="4800" dirty="0" smtClean="0"/>
              <a:t>What job did Jesus do before the age of 30?</a:t>
            </a:r>
            <a:endParaRPr lang="en-US" sz="4800" dirty="0"/>
          </a:p>
        </p:txBody>
      </p:sp>
    </p:spTree>
    <p:extLst>
      <p:ext uri="{BB962C8B-B14F-4D97-AF65-F5344CB8AC3E}">
        <p14:creationId xmlns:p14="http://schemas.microsoft.com/office/powerpoint/2010/main" val="136154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44558"/>
            <a:ext cx="8946541" cy="5903842"/>
          </a:xfrm>
        </p:spPr>
        <p:txBody>
          <a:bodyPr>
            <a:normAutofit/>
          </a:bodyPr>
          <a:lstStyle/>
          <a:p>
            <a:r>
              <a:rPr lang="en-US" sz="3600" dirty="0" smtClean="0"/>
              <a:t>Jesus was </a:t>
            </a:r>
            <a:r>
              <a:rPr lang="en-US" sz="3600" dirty="0"/>
              <a:t>a carpenter who worked with wood. He would have made new furniture and repaired wooden objects that had been broken</a:t>
            </a:r>
            <a:r>
              <a:rPr lang="en-US" sz="3600" dirty="0" smtClean="0"/>
              <a:t>.</a:t>
            </a:r>
            <a:endParaRPr lang="en-US" sz="3600" dirty="0"/>
          </a:p>
        </p:txBody>
      </p:sp>
    </p:spTree>
    <p:extLst>
      <p:ext uri="{BB962C8B-B14F-4D97-AF65-F5344CB8AC3E}">
        <p14:creationId xmlns:p14="http://schemas.microsoft.com/office/powerpoint/2010/main" val="21678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44558"/>
            <a:ext cx="8946541" cy="5903842"/>
          </a:xfrm>
        </p:spPr>
        <p:txBody>
          <a:bodyPr>
            <a:normAutofit/>
          </a:bodyPr>
          <a:lstStyle/>
          <a:p>
            <a:r>
              <a:rPr lang="en-US" sz="3600" dirty="0" smtClean="0"/>
              <a:t>Jesus was </a:t>
            </a:r>
            <a:r>
              <a:rPr lang="en-US" sz="3600" dirty="0"/>
              <a:t>a carpenter who worked with wood. He would have made new furniture and repaired wooden objects that had been broken</a:t>
            </a:r>
            <a:r>
              <a:rPr lang="en-US" sz="3600" dirty="0" smtClean="0"/>
              <a:t>.</a:t>
            </a:r>
          </a:p>
          <a:p>
            <a:endParaRPr lang="en-US" sz="3600" dirty="0"/>
          </a:p>
          <a:p>
            <a:r>
              <a:rPr lang="en-US" sz="4000" b="1" dirty="0" smtClean="0">
                <a:solidFill>
                  <a:srgbClr val="FF0000"/>
                </a:solidFill>
              </a:rPr>
              <a:t>Christians </a:t>
            </a:r>
            <a:r>
              <a:rPr lang="en-US" sz="4000" b="1" dirty="0">
                <a:solidFill>
                  <a:srgbClr val="FF0000"/>
                </a:solidFill>
              </a:rPr>
              <a:t>believe that Jesus came to earth to fix a world that was broken.</a:t>
            </a:r>
            <a:endParaRPr lang="en-US" sz="4000" b="1" dirty="0">
              <a:solidFill>
                <a:srgbClr val="FF0000"/>
              </a:solidFill>
            </a:endParaRPr>
          </a:p>
        </p:txBody>
      </p:sp>
    </p:spTree>
    <p:extLst>
      <p:ext uri="{BB962C8B-B14F-4D97-AF65-F5344CB8AC3E}">
        <p14:creationId xmlns:p14="http://schemas.microsoft.com/office/powerpoint/2010/main" val="77063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062" y="172278"/>
            <a:ext cx="9678792" cy="6076121"/>
          </a:xfrm>
        </p:spPr>
        <p:txBody>
          <a:bodyPr/>
          <a:lstStyle/>
          <a:p>
            <a:pPr marL="0" indent="0">
              <a:buNone/>
            </a:pPr>
            <a:r>
              <a:rPr lang="en-US" sz="4800" dirty="0"/>
              <a:t>Time for reflection</a:t>
            </a:r>
          </a:p>
          <a:p>
            <a:r>
              <a:rPr lang="en-US" sz="2800" b="1" dirty="0"/>
              <a:t>Think about the trunk of this tree. </a:t>
            </a:r>
          </a:p>
          <a:p>
            <a:r>
              <a:rPr lang="en-US" sz="2800" b="1" dirty="0"/>
              <a:t>Think about the year that has just past. </a:t>
            </a:r>
          </a:p>
          <a:p>
            <a:r>
              <a:rPr lang="en-US" sz="2800" b="1" dirty="0"/>
              <a:t>What has happened in that year? </a:t>
            </a:r>
          </a:p>
          <a:p>
            <a:r>
              <a:rPr lang="en-US" sz="2800" b="1" dirty="0"/>
              <a:t>Would you say it was a year where you grew and learnt a lot? </a:t>
            </a:r>
          </a:p>
          <a:p>
            <a:r>
              <a:rPr lang="en-US" sz="2800" b="1" dirty="0"/>
              <a:t>Think about the year ahead. </a:t>
            </a:r>
          </a:p>
          <a:p>
            <a:r>
              <a:rPr lang="en-US" sz="2800" b="1" dirty="0"/>
              <a:t>What would you like to achieve this year?</a:t>
            </a:r>
          </a:p>
          <a:p>
            <a:endParaRPr lang="en-US" dirty="0"/>
          </a:p>
        </p:txBody>
      </p:sp>
      <p:pic>
        <p:nvPicPr>
          <p:cNvPr id="4" name="Content Placeholder 3"/>
          <p:cNvPicPr>
            <a:picLocks noChangeAspect="1"/>
          </p:cNvPicPr>
          <p:nvPr/>
        </p:nvPicPr>
        <p:blipFill>
          <a:blip r:embed="rId2"/>
          <a:stretch>
            <a:fillRect/>
          </a:stretch>
        </p:blipFill>
        <p:spPr>
          <a:xfrm>
            <a:off x="8044336" y="3356112"/>
            <a:ext cx="4011036" cy="3283227"/>
          </a:xfrm>
          <a:prstGeom prst="rect">
            <a:avLst/>
          </a:prstGeom>
        </p:spPr>
      </p:pic>
    </p:spTree>
    <p:extLst>
      <p:ext uri="{BB962C8B-B14F-4D97-AF65-F5344CB8AC3E}">
        <p14:creationId xmlns:p14="http://schemas.microsoft.com/office/powerpoint/2010/main" val="133287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8" y="238540"/>
            <a:ext cx="9705296" cy="6009860"/>
          </a:xfrm>
        </p:spPr>
        <p:txBody>
          <a:bodyPr>
            <a:normAutofit/>
          </a:bodyPr>
          <a:lstStyle/>
          <a:p>
            <a:pPr marL="0" indent="0" algn="ctr">
              <a:buNone/>
            </a:pPr>
            <a:r>
              <a:rPr lang="en-US" sz="4400" b="1" dirty="0">
                <a:solidFill>
                  <a:srgbClr val="FF0000"/>
                </a:solidFill>
              </a:rPr>
              <a:t>Prayer</a:t>
            </a:r>
          </a:p>
          <a:p>
            <a:pPr marL="0" indent="0">
              <a:buNone/>
            </a:pPr>
            <a:r>
              <a:rPr lang="en-US" sz="2800" dirty="0"/>
              <a:t>Dear Lord,</a:t>
            </a:r>
          </a:p>
          <a:p>
            <a:pPr marL="0" indent="0">
              <a:buNone/>
            </a:pPr>
            <a:r>
              <a:rPr lang="en-US" sz="2800" dirty="0"/>
              <a:t>Thank you that you are always with us through good and difficult times. </a:t>
            </a:r>
          </a:p>
          <a:p>
            <a:pPr marL="0" indent="0">
              <a:buNone/>
            </a:pPr>
            <a:r>
              <a:rPr lang="en-US" sz="2800" dirty="0"/>
              <a:t>As we move into a new year, please help us to learn from everything that happens to us. </a:t>
            </a:r>
          </a:p>
          <a:p>
            <a:pPr marL="0" indent="0">
              <a:buNone/>
            </a:pPr>
            <a:r>
              <a:rPr lang="en-US" sz="2800" dirty="0"/>
              <a:t>Please help us to live in a way that helps others and cares for the world.</a:t>
            </a:r>
          </a:p>
          <a:p>
            <a:pPr marL="0" indent="0">
              <a:buNone/>
            </a:pPr>
            <a:r>
              <a:rPr lang="en-US" sz="2800" dirty="0"/>
              <a:t>Amen.</a:t>
            </a:r>
            <a:endParaRPr lang="en-US" sz="2800" dirty="0"/>
          </a:p>
        </p:txBody>
      </p:sp>
    </p:spTree>
    <p:extLst>
      <p:ext uri="{BB962C8B-B14F-4D97-AF65-F5344CB8AC3E}">
        <p14:creationId xmlns:p14="http://schemas.microsoft.com/office/powerpoint/2010/main" val="141921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New Year!</a:t>
            </a:r>
            <a:endParaRPr lang="en-US" dirty="0"/>
          </a:p>
        </p:txBody>
      </p:sp>
      <p:pic>
        <p:nvPicPr>
          <p:cNvPr id="4" name="Content Placeholder 3"/>
          <p:cNvPicPr>
            <a:picLocks noGrp="1" noChangeAspect="1"/>
          </p:cNvPicPr>
          <p:nvPr>
            <p:ph idx="1"/>
          </p:nvPr>
        </p:nvPicPr>
        <p:blipFill>
          <a:blip r:embed="rId2"/>
          <a:stretch>
            <a:fillRect/>
          </a:stretch>
        </p:blipFill>
        <p:spPr>
          <a:xfrm>
            <a:off x="2398643" y="2158520"/>
            <a:ext cx="6414053" cy="4020076"/>
          </a:xfrm>
          <a:prstGeom prst="rect">
            <a:avLst/>
          </a:prstGeom>
        </p:spPr>
      </p:pic>
    </p:spTree>
    <p:extLst>
      <p:ext uri="{BB962C8B-B14F-4D97-AF65-F5344CB8AC3E}">
        <p14:creationId xmlns:p14="http://schemas.microsoft.com/office/powerpoint/2010/main" val="22240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a:t>
            </a:r>
            <a:endParaRPr lang="en-US" dirty="0"/>
          </a:p>
        </p:txBody>
      </p:sp>
      <p:pic>
        <p:nvPicPr>
          <p:cNvPr id="4" name="Content Placeholder 3"/>
          <p:cNvPicPr>
            <a:picLocks noGrp="1" noChangeAspect="1"/>
          </p:cNvPicPr>
          <p:nvPr>
            <p:ph idx="1"/>
          </p:nvPr>
        </p:nvPicPr>
        <p:blipFill>
          <a:blip r:embed="rId2"/>
          <a:stretch>
            <a:fillRect/>
          </a:stretch>
        </p:blipFill>
        <p:spPr>
          <a:xfrm>
            <a:off x="2703443" y="1798465"/>
            <a:ext cx="6082748" cy="4979024"/>
          </a:xfrm>
          <a:prstGeom prst="rect">
            <a:avLst/>
          </a:prstGeom>
        </p:spPr>
      </p:pic>
    </p:spTree>
    <p:extLst>
      <p:ext uri="{BB962C8B-B14F-4D97-AF65-F5344CB8AC3E}">
        <p14:creationId xmlns:p14="http://schemas.microsoft.com/office/powerpoint/2010/main" val="191066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of a tree trunk</a:t>
            </a:r>
            <a:endParaRPr lang="en-US" dirty="0"/>
          </a:p>
        </p:txBody>
      </p:sp>
      <p:pic>
        <p:nvPicPr>
          <p:cNvPr id="4" name="Content Placeholder 3"/>
          <p:cNvPicPr>
            <a:picLocks noGrp="1" noChangeAspect="1"/>
          </p:cNvPicPr>
          <p:nvPr>
            <p:ph idx="1"/>
          </p:nvPr>
        </p:nvPicPr>
        <p:blipFill>
          <a:blip r:embed="rId2"/>
          <a:stretch>
            <a:fillRect/>
          </a:stretch>
        </p:blipFill>
        <p:spPr>
          <a:xfrm>
            <a:off x="1484243" y="1546674"/>
            <a:ext cx="6082748" cy="4979024"/>
          </a:xfrm>
          <a:prstGeom prst="rect">
            <a:avLst/>
          </a:prstGeom>
        </p:spPr>
      </p:pic>
      <p:sp>
        <p:nvSpPr>
          <p:cNvPr id="3" name="TextBox 2"/>
          <p:cNvSpPr txBox="1"/>
          <p:nvPr/>
        </p:nvSpPr>
        <p:spPr>
          <a:xfrm>
            <a:off x="8132514" y="1736035"/>
            <a:ext cx="2756452" cy="4154984"/>
          </a:xfrm>
          <a:prstGeom prst="rect">
            <a:avLst/>
          </a:prstGeom>
          <a:noFill/>
        </p:spPr>
        <p:txBody>
          <a:bodyPr wrap="square" rtlCol="0">
            <a:spAutoFit/>
          </a:bodyPr>
          <a:lstStyle/>
          <a:p>
            <a:r>
              <a:rPr lang="en-US" sz="4400" dirty="0" smtClean="0"/>
              <a:t>A tree grows</a:t>
            </a:r>
          </a:p>
          <a:p>
            <a:r>
              <a:rPr lang="en-US" sz="4400" dirty="0" smtClean="0"/>
              <a:t>a new ring</a:t>
            </a:r>
          </a:p>
          <a:p>
            <a:r>
              <a:rPr lang="en-US" sz="4400" dirty="0" smtClean="0"/>
              <a:t>each year.</a:t>
            </a:r>
            <a:endParaRPr lang="en-US" sz="4400" dirty="0"/>
          </a:p>
        </p:txBody>
      </p:sp>
    </p:spTree>
    <p:extLst>
      <p:ext uri="{BB962C8B-B14F-4D97-AF65-F5344CB8AC3E}">
        <p14:creationId xmlns:p14="http://schemas.microsoft.com/office/powerpoint/2010/main" val="181628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of a tree trunk</a:t>
            </a:r>
            <a:endParaRPr lang="en-US" dirty="0"/>
          </a:p>
        </p:txBody>
      </p:sp>
      <p:pic>
        <p:nvPicPr>
          <p:cNvPr id="4" name="Content Placeholder 3"/>
          <p:cNvPicPr>
            <a:picLocks noGrp="1" noChangeAspect="1"/>
          </p:cNvPicPr>
          <p:nvPr>
            <p:ph idx="1"/>
          </p:nvPr>
        </p:nvPicPr>
        <p:blipFill>
          <a:blip r:embed="rId2"/>
          <a:stretch>
            <a:fillRect/>
          </a:stretch>
        </p:blipFill>
        <p:spPr>
          <a:xfrm>
            <a:off x="1484243" y="1546674"/>
            <a:ext cx="6082748" cy="4979024"/>
          </a:xfrm>
          <a:prstGeom prst="rect">
            <a:avLst/>
          </a:prstGeom>
        </p:spPr>
      </p:pic>
      <p:sp>
        <p:nvSpPr>
          <p:cNvPr id="3" name="TextBox 2"/>
          <p:cNvSpPr txBox="1"/>
          <p:nvPr/>
        </p:nvSpPr>
        <p:spPr>
          <a:xfrm>
            <a:off x="8132514" y="1736035"/>
            <a:ext cx="2756452" cy="2800767"/>
          </a:xfrm>
          <a:prstGeom prst="rect">
            <a:avLst/>
          </a:prstGeom>
          <a:noFill/>
        </p:spPr>
        <p:txBody>
          <a:bodyPr wrap="square" rtlCol="0">
            <a:spAutoFit/>
          </a:bodyPr>
          <a:lstStyle/>
          <a:p>
            <a:r>
              <a:rPr lang="en-US" sz="4400" dirty="0" smtClean="0"/>
              <a:t>How old do you think this tree is?</a:t>
            </a:r>
            <a:endParaRPr lang="en-US" sz="4400" dirty="0"/>
          </a:p>
        </p:txBody>
      </p:sp>
    </p:spTree>
    <p:extLst>
      <p:ext uri="{BB962C8B-B14F-4D97-AF65-F5344CB8AC3E}">
        <p14:creationId xmlns:p14="http://schemas.microsoft.com/office/powerpoint/2010/main" val="204776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of a tree trunk</a:t>
            </a:r>
            <a:endParaRPr lang="en-US" dirty="0"/>
          </a:p>
        </p:txBody>
      </p:sp>
      <p:pic>
        <p:nvPicPr>
          <p:cNvPr id="4" name="Content Placeholder 3"/>
          <p:cNvPicPr>
            <a:picLocks noGrp="1" noChangeAspect="1"/>
          </p:cNvPicPr>
          <p:nvPr>
            <p:ph idx="1"/>
          </p:nvPr>
        </p:nvPicPr>
        <p:blipFill>
          <a:blip r:embed="rId2"/>
          <a:stretch>
            <a:fillRect/>
          </a:stretch>
        </p:blipFill>
        <p:spPr>
          <a:xfrm>
            <a:off x="1484243" y="1546674"/>
            <a:ext cx="6082748" cy="4979024"/>
          </a:xfrm>
          <a:prstGeom prst="rect">
            <a:avLst/>
          </a:prstGeom>
        </p:spPr>
      </p:pic>
      <p:sp>
        <p:nvSpPr>
          <p:cNvPr id="3" name="TextBox 2"/>
          <p:cNvSpPr txBox="1"/>
          <p:nvPr/>
        </p:nvSpPr>
        <p:spPr>
          <a:xfrm>
            <a:off x="7999992" y="1285461"/>
            <a:ext cx="2756452" cy="5078313"/>
          </a:xfrm>
          <a:prstGeom prst="rect">
            <a:avLst/>
          </a:prstGeom>
          <a:noFill/>
        </p:spPr>
        <p:txBody>
          <a:bodyPr wrap="square" rtlCol="0">
            <a:spAutoFit/>
          </a:bodyPr>
          <a:lstStyle/>
          <a:p>
            <a:r>
              <a:rPr lang="en-US" dirty="0"/>
              <a:t>I</a:t>
            </a:r>
            <a:r>
              <a:rPr lang="en-US" dirty="0" smtClean="0"/>
              <a:t>n </a:t>
            </a:r>
            <a:r>
              <a:rPr lang="en-US" dirty="0"/>
              <a:t>some years trees grow considerably and the rings are fat and wide. This would happen in a good year for plant growth, with plenty of rain and sunshine. However, in some years, trees only grow a little, so the rings are thin and narrow. This would be a bad year for tree growth, maybe due to the weather being too cold or there being too little rain.  </a:t>
            </a:r>
            <a:endParaRPr lang="en-US" dirty="0"/>
          </a:p>
        </p:txBody>
      </p:sp>
    </p:spTree>
    <p:extLst>
      <p:ext uri="{BB962C8B-B14F-4D97-AF65-F5344CB8AC3E}">
        <p14:creationId xmlns:p14="http://schemas.microsoft.com/office/powerpoint/2010/main" val="212992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Wood is amazing! </a:t>
            </a:r>
            <a:r>
              <a:rPr lang="en-US" sz="3600" b="1" dirty="0" smtClean="0">
                <a:solidFill>
                  <a:srgbClr val="FF0000"/>
                </a:solidFill>
              </a:rPr>
              <a:t/>
            </a:r>
            <a:br>
              <a:rPr lang="en-US" sz="3600" b="1" dirty="0" smtClean="0">
                <a:solidFill>
                  <a:srgbClr val="FF0000"/>
                </a:solidFill>
              </a:rPr>
            </a:br>
            <a:r>
              <a:rPr lang="en-US" sz="2800" dirty="0" smtClean="0"/>
              <a:t>Each </a:t>
            </a:r>
            <a:r>
              <a:rPr lang="en-US" sz="2800" dirty="0"/>
              <a:t>piece of wood has its own story to tell. It tells its own history about the weather and the conditions in each year of its growth. Whether the </a:t>
            </a:r>
            <a:r>
              <a:rPr lang="en-US" sz="2800" dirty="0" smtClean="0"/>
              <a:t/>
            </a:r>
            <a:br>
              <a:rPr lang="en-US" sz="2800" dirty="0" smtClean="0"/>
            </a:br>
            <a:r>
              <a:rPr lang="en-US" sz="2800" dirty="0" smtClean="0"/>
              <a:t>conditions are </a:t>
            </a:r>
            <a:r>
              <a:rPr lang="en-US" sz="2800" dirty="0"/>
              <a:t>good or </a:t>
            </a:r>
            <a:r>
              <a:rPr lang="en-US" sz="2800" dirty="0" smtClean="0"/>
              <a:t/>
            </a:r>
            <a:br>
              <a:rPr lang="en-US" sz="2800" dirty="0" smtClean="0"/>
            </a:br>
            <a:r>
              <a:rPr lang="en-US" sz="2800" dirty="0" smtClean="0"/>
              <a:t>bad</a:t>
            </a:r>
            <a:r>
              <a:rPr lang="en-US" sz="2800" dirty="0"/>
              <a:t>, a tree still grows a </a:t>
            </a:r>
            <a:r>
              <a:rPr lang="en-US" sz="2800" dirty="0" smtClean="0"/>
              <a:t/>
            </a:r>
            <a:br>
              <a:rPr lang="en-US" sz="2800" dirty="0" smtClean="0"/>
            </a:br>
            <a:r>
              <a:rPr lang="en-US" sz="2800" dirty="0" smtClean="0"/>
              <a:t>new </a:t>
            </a:r>
            <a:r>
              <a:rPr lang="en-US" sz="2800" dirty="0"/>
              <a:t>ring.</a:t>
            </a:r>
            <a:endParaRPr lang="en-US" sz="2800" dirty="0"/>
          </a:p>
        </p:txBody>
      </p:sp>
      <p:pic>
        <p:nvPicPr>
          <p:cNvPr id="4" name="Content Placeholder 3"/>
          <p:cNvPicPr>
            <a:picLocks noGrp="1" noChangeAspect="1"/>
          </p:cNvPicPr>
          <p:nvPr>
            <p:ph idx="1"/>
          </p:nvPr>
        </p:nvPicPr>
        <p:blipFill>
          <a:blip r:embed="rId2"/>
          <a:stretch>
            <a:fillRect/>
          </a:stretch>
        </p:blipFill>
        <p:spPr>
          <a:xfrm>
            <a:off x="4916556" y="2457713"/>
            <a:ext cx="7089914" cy="4253948"/>
          </a:xfrm>
          <a:prstGeom prst="rect">
            <a:avLst/>
          </a:prstGeom>
        </p:spPr>
      </p:pic>
    </p:spTree>
    <p:extLst>
      <p:ext uri="{BB962C8B-B14F-4D97-AF65-F5344CB8AC3E}">
        <p14:creationId xmlns:p14="http://schemas.microsoft.com/office/powerpoint/2010/main" val="7549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511" y="899980"/>
            <a:ext cx="10730880" cy="4944229"/>
          </a:xfrm>
        </p:spPr>
        <p:txBody>
          <a:bodyPr>
            <a:normAutofit lnSpcReduction="10000"/>
          </a:bodyPr>
          <a:lstStyle/>
          <a:p>
            <a:r>
              <a:rPr lang="en-US" sz="3600" dirty="0"/>
              <a:t>D</a:t>
            </a:r>
            <a:r>
              <a:rPr lang="en-US" sz="3600" dirty="0" smtClean="0"/>
              <a:t>uring </a:t>
            </a:r>
            <a:r>
              <a:rPr lang="en-US" sz="3600" dirty="0"/>
              <a:t>the coming year both good and bad things will happen to everyone. </a:t>
            </a:r>
            <a:endParaRPr lang="en-US" sz="3600" dirty="0"/>
          </a:p>
          <a:p>
            <a:endParaRPr lang="en-US" sz="3600" dirty="0" smtClean="0"/>
          </a:p>
          <a:p>
            <a:r>
              <a:rPr lang="en-US" sz="3600" dirty="0" smtClean="0"/>
              <a:t>           Some </a:t>
            </a:r>
            <a:r>
              <a:rPr lang="en-US" sz="3600" dirty="0"/>
              <a:t>things will </a:t>
            </a:r>
            <a:r>
              <a:rPr lang="en-US" sz="3600" dirty="0" smtClean="0"/>
              <a:t>be</a:t>
            </a:r>
            <a:r>
              <a:rPr lang="is-IS" sz="3600" dirty="0" smtClean="0"/>
              <a:t>…</a:t>
            </a:r>
            <a:endParaRPr lang="en-US" sz="3600" dirty="0" smtClean="0"/>
          </a:p>
          <a:p>
            <a:r>
              <a:rPr lang="en-US" dirty="0" smtClean="0"/>
              <a:t> </a:t>
            </a:r>
            <a:r>
              <a:rPr lang="en-US" sz="3600" dirty="0">
                <a:solidFill>
                  <a:srgbClr val="FF0000"/>
                </a:solidFill>
              </a:rPr>
              <a:t>sad, happy, frightening, exciting </a:t>
            </a:r>
            <a:r>
              <a:rPr lang="en-US" sz="3600" dirty="0" smtClean="0">
                <a:solidFill>
                  <a:srgbClr val="FF0000"/>
                </a:solidFill>
              </a:rPr>
              <a:t>...</a:t>
            </a:r>
          </a:p>
          <a:p>
            <a:endParaRPr lang="en-US" dirty="0"/>
          </a:p>
          <a:p>
            <a:endParaRPr lang="en-US" dirty="0"/>
          </a:p>
          <a:p>
            <a:r>
              <a:rPr lang="en-US" sz="3200" dirty="0" smtClean="0"/>
              <a:t>What kind of experiences do you think you may face</a:t>
            </a:r>
            <a:r>
              <a:rPr lang="en-US" sz="3200" dirty="0"/>
              <a:t>?</a:t>
            </a:r>
            <a:endParaRPr lang="en-US" sz="3200" dirty="0"/>
          </a:p>
        </p:txBody>
      </p:sp>
    </p:spTree>
    <p:extLst>
      <p:ext uri="{BB962C8B-B14F-4D97-AF65-F5344CB8AC3E}">
        <p14:creationId xmlns:p14="http://schemas.microsoft.com/office/powerpoint/2010/main" val="167394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How can these experiences help us grow as people?</a:t>
            </a:r>
          </a:p>
          <a:p>
            <a:endParaRPr lang="en-US" dirty="0"/>
          </a:p>
        </p:txBody>
      </p:sp>
    </p:spTree>
    <p:extLst>
      <p:ext uri="{BB962C8B-B14F-4D97-AF65-F5344CB8AC3E}">
        <p14:creationId xmlns:p14="http://schemas.microsoft.com/office/powerpoint/2010/main" val="1790543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TotalTime>
  <Words>338</Words>
  <Application>Microsoft Macintosh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Wingdings 3</vt:lpstr>
      <vt:lpstr>Arial</vt:lpstr>
      <vt:lpstr>Ion</vt:lpstr>
      <vt:lpstr>Another ring, another year</vt:lpstr>
      <vt:lpstr>Happy New Year!</vt:lpstr>
      <vt:lpstr>What is this?</vt:lpstr>
      <vt:lpstr>Cross section of a tree trunk</vt:lpstr>
      <vt:lpstr>Cross section of a tree trunk</vt:lpstr>
      <vt:lpstr>Cross section of a tree trunk</vt:lpstr>
      <vt:lpstr>Wood is amazing!  Each piece of wood has its own story to tell. It tells its own history about the weather and the conditions in each year of its growth. Whether the  conditions are good or  bad, a tree still grows a  new 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Another ring, another year</dc:title>
  <dc:creator>Suzanne Drummond</dc:creator>
  <cp:lastModifiedBy>Suzanne Drummond</cp:lastModifiedBy>
  <cp:revision>3</cp:revision>
  <dcterms:created xsi:type="dcterms:W3CDTF">2016-01-05T19:32:54Z</dcterms:created>
  <dcterms:modified xsi:type="dcterms:W3CDTF">2016-01-05T19:53:30Z</dcterms:modified>
</cp:coreProperties>
</file>