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13F0A-69CE-4713-B662-28CA3D0EABB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F803-B631-405E-8C23-3861A3521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896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13F0A-69CE-4713-B662-28CA3D0EABB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F803-B631-405E-8C23-3861A3521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461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13F0A-69CE-4713-B662-28CA3D0EABB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F803-B631-405E-8C23-3861A3521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275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13F0A-69CE-4713-B662-28CA3D0EABB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F803-B631-405E-8C23-3861A3521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3055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13F0A-69CE-4713-B662-28CA3D0EABB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F803-B631-405E-8C23-3861A3521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8408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13F0A-69CE-4713-B662-28CA3D0EABB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F803-B631-405E-8C23-3861A3521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59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13F0A-69CE-4713-B662-28CA3D0EABB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F803-B631-405E-8C23-3861A3521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585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13F0A-69CE-4713-B662-28CA3D0EABB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F803-B631-405E-8C23-3861A3521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1833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13F0A-69CE-4713-B662-28CA3D0EABB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F803-B631-405E-8C23-3861A3521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4973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13F0A-69CE-4713-B662-28CA3D0EABB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F803-B631-405E-8C23-3861A3521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650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613F0A-69CE-4713-B662-28CA3D0EABB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AF803-B631-405E-8C23-3861A3521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308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13F0A-69CE-4713-B662-28CA3D0EABB6}" type="datetimeFigureOut">
              <a:rPr lang="en-GB" smtClean="0"/>
              <a:t>26/09/2024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AF803-B631-405E-8C23-3861A35214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4816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t="11285"/>
          <a:stretch/>
        </p:blipFill>
        <p:spPr>
          <a:xfrm rot="16200000">
            <a:off x="-627017" y="627017"/>
            <a:ext cx="6858000" cy="56039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5424119" y="81548"/>
            <a:ext cx="6849431" cy="6686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400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3163391" y="-2170613"/>
            <a:ext cx="6858001" cy="11199223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 rot="16200000">
            <a:off x="-2897583" y="2994304"/>
            <a:ext cx="66964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 smtClean="0">
                <a:latin typeface="Comic Sans MS" panose="030F0702030302020204" pitchFamily="66" charset="0"/>
              </a:rPr>
              <a:t>Find out as much as you can about Sutton </a:t>
            </a:r>
            <a:r>
              <a:rPr lang="en-GB" sz="2000" b="1" u="sng" dirty="0" err="1" smtClean="0">
                <a:latin typeface="Comic Sans MS" panose="030F0702030302020204" pitchFamily="66" charset="0"/>
              </a:rPr>
              <a:t>Hoo</a:t>
            </a:r>
            <a:r>
              <a:rPr lang="en-GB" sz="2000" b="1" u="sng" dirty="0" smtClean="0">
                <a:latin typeface="Comic Sans MS" panose="030F0702030302020204" pitchFamily="66" charset="0"/>
              </a:rPr>
              <a:t> and write down any facts below</a:t>
            </a:r>
            <a:endParaRPr lang="en-GB" sz="2000" b="1" u="sng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9696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16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Eastwood</dc:creator>
  <cp:lastModifiedBy>J Eastwood</cp:lastModifiedBy>
  <cp:revision>1</cp:revision>
  <cp:lastPrinted>2024-09-26T14:44:44Z</cp:lastPrinted>
  <dcterms:created xsi:type="dcterms:W3CDTF">2024-09-26T14:44:06Z</dcterms:created>
  <dcterms:modified xsi:type="dcterms:W3CDTF">2024-09-26T14:49:36Z</dcterms:modified>
</cp:coreProperties>
</file>