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3" autoAdjust="0"/>
    <p:restoredTop sz="94660"/>
  </p:normalViewPr>
  <p:slideViewPr>
    <p:cSldViewPr snapToGrid="0">
      <p:cViewPr varScale="1">
        <p:scale>
          <a:sx n="73" d="100"/>
          <a:sy n="73" d="100"/>
        </p:scale>
        <p:origin x="60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F7AF21-FFA9-4CF7-9DE9-38B3566C9ADD}" type="datetimeFigureOut">
              <a:rPr lang="en-GB" smtClean="0"/>
              <a:t>03/10/2024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85C80-8563-43B6-A4A0-55455D1464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464802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F7AF21-FFA9-4CF7-9DE9-38B3566C9ADD}" type="datetimeFigureOut">
              <a:rPr lang="en-GB" smtClean="0"/>
              <a:t>03/10/2024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85C80-8563-43B6-A4A0-55455D1464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781487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F7AF21-FFA9-4CF7-9DE9-38B3566C9ADD}" type="datetimeFigureOut">
              <a:rPr lang="en-GB" smtClean="0"/>
              <a:t>03/10/2024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85C80-8563-43B6-A4A0-55455D1464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945591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F7AF21-FFA9-4CF7-9DE9-38B3566C9ADD}" type="datetimeFigureOut">
              <a:rPr lang="en-GB" smtClean="0"/>
              <a:t>03/10/2024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85C80-8563-43B6-A4A0-55455D1464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814182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F7AF21-FFA9-4CF7-9DE9-38B3566C9ADD}" type="datetimeFigureOut">
              <a:rPr lang="en-GB" smtClean="0"/>
              <a:t>03/10/2024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85C80-8563-43B6-A4A0-55455D1464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885452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F7AF21-FFA9-4CF7-9DE9-38B3566C9ADD}" type="datetimeFigureOut">
              <a:rPr lang="en-GB" smtClean="0"/>
              <a:t>03/10/2024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85C80-8563-43B6-A4A0-55455D1464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162580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F7AF21-FFA9-4CF7-9DE9-38B3566C9ADD}" type="datetimeFigureOut">
              <a:rPr lang="en-GB" smtClean="0"/>
              <a:t>03/10/2024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85C80-8563-43B6-A4A0-55455D1464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466810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F7AF21-FFA9-4CF7-9DE9-38B3566C9ADD}" type="datetimeFigureOut">
              <a:rPr lang="en-GB" smtClean="0"/>
              <a:t>03/10/2024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85C80-8563-43B6-A4A0-55455D1464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89051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F7AF21-FFA9-4CF7-9DE9-38B3566C9ADD}" type="datetimeFigureOut">
              <a:rPr lang="en-GB" smtClean="0"/>
              <a:t>03/10/2024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85C80-8563-43B6-A4A0-55455D1464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883853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F7AF21-FFA9-4CF7-9DE9-38B3566C9ADD}" type="datetimeFigureOut">
              <a:rPr lang="en-GB" smtClean="0"/>
              <a:t>03/10/2024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85C80-8563-43B6-A4A0-55455D1464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879267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F7AF21-FFA9-4CF7-9DE9-38B3566C9ADD}" type="datetimeFigureOut">
              <a:rPr lang="en-GB" smtClean="0"/>
              <a:t>03/10/2024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85C80-8563-43B6-A4A0-55455D1464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941776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F7AF21-FFA9-4CF7-9DE9-38B3566C9ADD}" type="datetimeFigureOut">
              <a:rPr lang="en-GB" smtClean="0"/>
              <a:t>03/10/2024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B85C80-8563-43B6-A4A0-55455D1464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361221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6246607" cy="68580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6200000">
            <a:off x="5790302" y="456304"/>
            <a:ext cx="6858003" cy="59453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20408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680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80535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</TotalTime>
  <Words>0</Words>
  <Application>Microsoft Office PowerPoint</Application>
  <PresentationFormat>Widescreen</PresentationFormat>
  <Paragraphs>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 Eastwood</dc:creator>
  <cp:lastModifiedBy>J Eastwood</cp:lastModifiedBy>
  <cp:revision>2</cp:revision>
  <cp:lastPrinted>2024-10-03T06:48:52Z</cp:lastPrinted>
  <dcterms:created xsi:type="dcterms:W3CDTF">2024-10-03T06:48:25Z</dcterms:created>
  <dcterms:modified xsi:type="dcterms:W3CDTF">2024-10-03T07:17:24Z</dcterms:modified>
</cp:coreProperties>
</file>