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09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58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9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04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42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1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801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93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994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396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11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65173-3D9F-4FF9-9085-02F388B87E68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25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374661" y="374662"/>
            <a:ext cx="6857999" cy="61086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8676" y="0"/>
            <a:ext cx="60833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66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13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4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Eastwood</dc:creator>
  <cp:lastModifiedBy>J Eastwood</cp:lastModifiedBy>
  <cp:revision>2</cp:revision>
  <cp:lastPrinted>2024-10-09T15:09:14Z</cp:lastPrinted>
  <dcterms:created xsi:type="dcterms:W3CDTF">2024-10-09T15:08:44Z</dcterms:created>
  <dcterms:modified xsi:type="dcterms:W3CDTF">2024-10-09T15:32:23Z</dcterms:modified>
</cp:coreProperties>
</file>