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09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58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9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046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421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1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801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93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994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396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11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65173-3D9F-4FF9-9085-02F388B87E68}" type="datetimeFigureOut">
              <a:rPr lang="en-GB" smtClean="0"/>
              <a:t>31/10/2024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B6E64-27CF-4BA6-8632-810C3C8B4A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25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643154" cy="685726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4571" y="-5958"/>
            <a:ext cx="5007429" cy="686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663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62" y="0"/>
            <a:ext cx="121932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4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Eastwood</dc:creator>
  <cp:lastModifiedBy>J Eastwood</cp:lastModifiedBy>
  <cp:revision>3</cp:revision>
  <cp:lastPrinted>2024-10-31T07:28:32Z</cp:lastPrinted>
  <dcterms:created xsi:type="dcterms:W3CDTF">2024-10-09T15:08:44Z</dcterms:created>
  <dcterms:modified xsi:type="dcterms:W3CDTF">2024-10-31T07:28:36Z</dcterms:modified>
</cp:coreProperties>
</file>