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85" r:id="rId3"/>
    <p:sldId id="295" r:id="rId4"/>
    <p:sldId id="292" r:id="rId5"/>
    <p:sldId id="296" r:id="rId6"/>
    <p:sldId id="290" r:id="rId7"/>
    <p:sldId id="276"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p:restoredTop sz="94674"/>
  </p:normalViewPr>
  <p:slideViewPr>
    <p:cSldViewPr snapToGrid="0" snapToObjects="1">
      <p:cViewPr varScale="1">
        <p:scale>
          <a:sx n="81" d="100"/>
          <a:sy n="81" d="100"/>
        </p:scale>
        <p:origin x="147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188916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366119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35589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B1FC72-73A9-8A48-A994-5A5FCDC427F1}"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392243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B1FC72-73A9-8A48-A994-5A5FCDC427F1}"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80574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0B1FC72-73A9-8A48-A994-5A5FCDC427F1}"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345524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0B1FC72-73A9-8A48-A994-5A5FCDC427F1}"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377527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0B1FC72-73A9-8A48-A994-5A5FCDC427F1}"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94169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1FC72-73A9-8A48-A994-5A5FCDC427F1}"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246045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B1FC72-73A9-8A48-A994-5A5FCDC427F1}"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416093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B1FC72-73A9-8A48-A994-5A5FCDC427F1}"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636F-12F2-D743-9BCA-98B2BDFED1B5}" type="slidenum">
              <a:rPr lang="en-US" smtClean="0"/>
              <a:t>‹#›</a:t>
            </a:fld>
            <a:endParaRPr lang="en-US"/>
          </a:p>
        </p:txBody>
      </p:sp>
    </p:spTree>
    <p:extLst>
      <p:ext uri="{BB962C8B-B14F-4D97-AF65-F5344CB8AC3E}">
        <p14:creationId xmlns:p14="http://schemas.microsoft.com/office/powerpoint/2010/main" val="393079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1FC72-73A9-8A48-A994-5A5FCDC427F1}" type="datetimeFigureOut">
              <a:rPr lang="en-US" smtClean="0"/>
              <a:t>11/25/2022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8636F-12F2-D743-9BCA-98B2BDFED1B5}" type="slidenum">
              <a:rPr lang="en-US" smtClean="0"/>
              <a:t>‹#›</a:t>
            </a:fld>
            <a:endParaRPr lang="en-US"/>
          </a:p>
        </p:txBody>
      </p:sp>
    </p:spTree>
    <p:extLst>
      <p:ext uri="{BB962C8B-B14F-4D97-AF65-F5344CB8AC3E}">
        <p14:creationId xmlns:p14="http://schemas.microsoft.com/office/powerpoint/2010/main" val="3587275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9A3gB9rQLw4"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2.png"/><Relationship Id="rId3" Type="http://schemas.openxmlformats.org/officeDocument/2006/relationships/hyperlink" Target="https://www.youtube.com/watch?v=aOw2DJP7P68" TargetMode="External"/><Relationship Id="rId7" Type="http://schemas.openxmlformats.org/officeDocument/2006/relationships/image" Target="../media/image9.png"/><Relationship Id="rId12" Type="http://schemas.microsoft.com/office/2007/relationships/hdphoto" Target="../media/hdphoto8.wdp"/><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7.wdp"/><Relationship Id="rId4" Type="http://schemas.openxmlformats.org/officeDocument/2006/relationships/image" Target="../media/image7.jpeg"/><Relationship Id="rId9" Type="http://schemas.openxmlformats.org/officeDocument/2006/relationships/image" Target="../media/image10.png"/><Relationship Id="rId14" Type="http://schemas.microsoft.com/office/2007/relationships/hdphoto" Target="../media/hdphoto9.wdp"/></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A2C04-1D0C-3849-ADAC-D5A6ACEBB767}"/>
              </a:ext>
            </a:extLst>
          </p:cNvPr>
          <p:cNvPicPr>
            <a:picLocks noChangeAspect="1"/>
          </p:cNvPicPr>
          <p:nvPr/>
        </p:nvPicPr>
        <p:blipFill rotWithShape="1">
          <a:blip r:embed="rId2"/>
          <a:srcRect b="15512"/>
          <a:stretch/>
        </p:blipFill>
        <p:spPr>
          <a:xfrm>
            <a:off x="0" y="-1"/>
            <a:ext cx="9144000" cy="5794219"/>
          </a:xfrm>
          <a:prstGeom prst="rect">
            <a:avLst/>
          </a:prstGeom>
        </p:spPr>
      </p:pic>
      <p:sp>
        <p:nvSpPr>
          <p:cNvPr id="11" name="TextBox 10">
            <a:extLst>
              <a:ext uri="{FF2B5EF4-FFF2-40B4-BE49-F238E27FC236}">
                <a16:creationId xmlns:a16="http://schemas.microsoft.com/office/drawing/2014/main" id="{442484C7-0BA9-439B-B5CB-4CE9446BD4A7}"/>
              </a:ext>
            </a:extLst>
          </p:cNvPr>
          <p:cNvSpPr txBox="1"/>
          <p:nvPr/>
        </p:nvSpPr>
        <p:spPr>
          <a:xfrm>
            <a:off x="6455121" y="1063782"/>
            <a:ext cx="2245258" cy="4493538"/>
          </a:xfrm>
          <a:prstGeom prst="rect">
            <a:avLst/>
          </a:prstGeom>
          <a:noFill/>
        </p:spPr>
        <p:txBody>
          <a:bodyPr wrap="square" rtlCol="0">
            <a:spAutoFit/>
          </a:bodyPr>
          <a:lstStyle/>
          <a:p>
            <a:r>
              <a:rPr lang="en-GB" sz="3600" b="1" dirty="0">
                <a:solidFill>
                  <a:srgbClr val="006EB6"/>
                </a:solidFill>
                <a:latin typeface="Calibri" panose="020F0502020204030204" pitchFamily="34" charset="0"/>
              </a:rPr>
              <a:t>We gather </a:t>
            </a:r>
          </a:p>
          <a:p>
            <a:r>
              <a:rPr lang="en-GB" sz="2000" b="1" dirty="0">
                <a:solidFill>
                  <a:srgbClr val="006EB6"/>
                </a:solidFill>
                <a:latin typeface="Calibri" panose="020F0502020204030204" pitchFamily="34" charset="0"/>
              </a:rPr>
              <a:t>for our Advent Week One </a:t>
            </a:r>
            <a:r>
              <a:rPr lang="en-GB" sz="2000" b="1" i="0" u="none" strike="noStrike" baseline="0" dirty="0">
                <a:solidFill>
                  <a:srgbClr val="006EB6"/>
                </a:solidFill>
                <a:latin typeface="Calibri" panose="020F0502020204030204" pitchFamily="34" charset="0"/>
              </a:rPr>
              <a:t>Liturgical Prayer</a:t>
            </a: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b="1" dirty="0">
              <a:solidFill>
                <a:srgbClr val="006EB6"/>
              </a:solidFill>
              <a:latin typeface="Calibri" panose="020F0502020204030204" pitchFamily="34" charset="0"/>
            </a:endParaRPr>
          </a:p>
          <a:p>
            <a:endParaRPr lang="en-GB" sz="1000" dirty="0">
              <a:solidFill>
                <a:schemeClr val="tx1">
                  <a:lumMod val="85000"/>
                  <a:lumOff val="15000"/>
                </a:schemeClr>
              </a:solidFill>
              <a:latin typeface="Calibri" panose="020F0502020204030204" pitchFamily="34" charset="0"/>
            </a:endParaRPr>
          </a:p>
        </p:txBody>
      </p:sp>
      <p:sp>
        <p:nvSpPr>
          <p:cNvPr id="8" name="TextBox 7">
            <a:extLst>
              <a:ext uri="{FF2B5EF4-FFF2-40B4-BE49-F238E27FC236}">
                <a16:creationId xmlns:a16="http://schemas.microsoft.com/office/drawing/2014/main" id="{3739D8AA-3E20-036D-D342-BA3FB572D437}"/>
              </a:ext>
            </a:extLst>
          </p:cNvPr>
          <p:cNvSpPr txBox="1"/>
          <p:nvPr/>
        </p:nvSpPr>
        <p:spPr>
          <a:xfrm>
            <a:off x="423328" y="6175988"/>
            <a:ext cx="3752532" cy="246221"/>
          </a:xfrm>
          <a:prstGeom prst="rect">
            <a:avLst/>
          </a:prstGeom>
          <a:noFill/>
        </p:spPr>
        <p:txBody>
          <a:bodyPr wrap="square" rtlCol="0">
            <a:spAutoFit/>
          </a:bodyPr>
          <a:lstStyle/>
          <a:p>
            <a:pPr marL="0" marR="0" indent="0" algn="l">
              <a:spcBef>
                <a:spcPts val="0"/>
              </a:spcBef>
              <a:spcAft>
                <a:spcPts val="0"/>
              </a:spcAft>
            </a:pPr>
            <a:r>
              <a:rPr lang="en-GB" sz="1000" kern="1400" dirty="0">
                <a:ln>
                  <a:noFill/>
                </a:ln>
                <a:effectLst/>
                <a:latin typeface="Calibri" panose="020F0502020204030204" pitchFamily="34" charset="0"/>
                <a:hlinkClick r:id="rId3"/>
              </a:rPr>
              <a:t>Opening hymn – </a:t>
            </a:r>
            <a:r>
              <a:rPr lang="en-GB" sz="1000" i="1" kern="1400" dirty="0">
                <a:ln>
                  <a:noFill/>
                </a:ln>
                <a:effectLst/>
                <a:latin typeface="Calibri" panose="020F0502020204030204" pitchFamily="34" charset="0"/>
                <a:hlinkClick r:id="rId3"/>
              </a:rPr>
              <a:t>We are Waiting</a:t>
            </a:r>
            <a:endParaRPr lang="en-GB" sz="1000" kern="1400" dirty="0">
              <a:ln>
                <a:noFill/>
              </a:ln>
              <a:effectLst/>
              <a:latin typeface="Times New Roman" panose="02020603050405020304" pitchFamily="18" charset="0"/>
            </a:endParaRPr>
          </a:p>
        </p:txBody>
      </p:sp>
      <p:sp>
        <p:nvSpPr>
          <p:cNvPr id="2" name="TextBox 1">
            <a:extLst>
              <a:ext uri="{FF2B5EF4-FFF2-40B4-BE49-F238E27FC236}">
                <a16:creationId xmlns:a16="http://schemas.microsoft.com/office/drawing/2014/main" id="{0FA9231D-5A87-A1F7-4E8F-CB435D388E61}"/>
              </a:ext>
            </a:extLst>
          </p:cNvPr>
          <p:cNvSpPr txBox="1"/>
          <p:nvPr/>
        </p:nvSpPr>
        <p:spPr>
          <a:xfrm>
            <a:off x="423328" y="5386559"/>
            <a:ext cx="2869949" cy="184666"/>
          </a:xfrm>
          <a:prstGeom prst="rect">
            <a:avLst/>
          </a:prstGeom>
          <a:noFill/>
        </p:spPr>
        <p:txBody>
          <a:bodyPr wrap="square" rtlCol="0">
            <a:spAutoFit/>
          </a:bodyPr>
          <a:lstStyle/>
          <a:p>
            <a:r>
              <a:rPr lang="en-GB" sz="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Photo by </a:t>
            </a:r>
            <a:r>
              <a:rPr lang="en-GB" sz="6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KaLisa_Veer</a:t>
            </a:r>
            <a:r>
              <a:rPr lang="en-GB" sz="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on </a:t>
            </a:r>
            <a:r>
              <a:rPr lang="en-GB" sz="6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Unsplash</a:t>
            </a:r>
            <a:r>
              <a:rPr lang="en-GB" sz="6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descr="A picture containing candelabrum, plant&#10;&#10;Description automatically generated">
            <a:extLst>
              <a:ext uri="{FF2B5EF4-FFF2-40B4-BE49-F238E27FC236}">
                <a16:creationId xmlns:a16="http://schemas.microsoft.com/office/drawing/2014/main" id="{BBDB1AFF-8390-CF05-5F20-972B79BA0D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3621" y="1164878"/>
            <a:ext cx="5699312" cy="41042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126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A2C04-1D0C-3849-ADAC-D5A6ACEBB767}"/>
              </a:ext>
            </a:extLst>
          </p:cNvPr>
          <p:cNvPicPr>
            <a:picLocks noChangeAspect="1"/>
          </p:cNvPicPr>
          <p:nvPr/>
        </p:nvPicPr>
        <p:blipFill rotWithShape="1">
          <a:blip r:embed="rId2"/>
          <a:srcRect b="17228"/>
          <a:stretch/>
        </p:blipFill>
        <p:spPr>
          <a:xfrm>
            <a:off x="0" y="0"/>
            <a:ext cx="9144000" cy="5676523"/>
          </a:xfrm>
          <a:prstGeom prst="rect">
            <a:avLst/>
          </a:prstGeom>
        </p:spPr>
      </p:pic>
      <p:sp>
        <p:nvSpPr>
          <p:cNvPr id="5" name="TextBox 4">
            <a:extLst>
              <a:ext uri="{FF2B5EF4-FFF2-40B4-BE49-F238E27FC236}">
                <a16:creationId xmlns:a16="http://schemas.microsoft.com/office/drawing/2014/main" id="{674FC6C1-9ECF-454B-AAF9-42A0078F3CE9}"/>
              </a:ext>
            </a:extLst>
          </p:cNvPr>
          <p:cNvSpPr txBox="1"/>
          <p:nvPr/>
        </p:nvSpPr>
        <p:spPr>
          <a:xfrm>
            <a:off x="5703683" y="1014413"/>
            <a:ext cx="3150606" cy="5143011"/>
          </a:xfrm>
          <a:prstGeom prst="rect">
            <a:avLst/>
          </a:prstGeom>
          <a:noFill/>
        </p:spPr>
        <p:txBody>
          <a:bodyPr wrap="square">
            <a:spAutoFit/>
          </a:bodyPr>
          <a:lstStyle/>
          <a:p>
            <a:r>
              <a:rPr lang="en-GB" sz="3200" b="1" dirty="0">
                <a:solidFill>
                  <a:srgbClr val="006EB6"/>
                </a:solidFill>
                <a:latin typeface="Calibri" panose="020F0502020204030204" pitchFamily="34" charset="0"/>
              </a:rPr>
              <a:t>We hear </a:t>
            </a:r>
          </a:p>
          <a:p>
            <a:r>
              <a:rPr lang="en-GB" sz="3200" b="1" dirty="0">
                <a:solidFill>
                  <a:srgbClr val="006EB6"/>
                </a:solidFill>
                <a:latin typeface="Calibri" panose="020F0502020204030204" pitchFamily="34" charset="0"/>
              </a:rPr>
              <a:t>God’s Word</a:t>
            </a:r>
            <a:r>
              <a:rPr lang="en-GB" sz="3600" b="1" dirty="0">
                <a:solidFill>
                  <a:srgbClr val="006EB6"/>
                </a:solidFill>
                <a:latin typeface="Calibri" panose="020F0502020204030204" pitchFamily="34" charset="0"/>
              </a:rPr>
              <a:t> </a:t>
            </a:r>
            <a:endParaRPr lang="en-GB" sz="3600" b="1" i="0" u="none" strike="noStrike" baseline="0" dirty="0">
              <a:solidFill>
                <a:srgbClr val="006EB6"/>
              </a:solidFill>
              <a:latin typeface="Calibri" panose="020F0502020204030204" pitchFamily="34" charset="0"/>
            </a:endParaRPr>
          </a:p>
          <a:p>
            <a:endParaRPr lang="en-GB" sz="300" b="1" dirty="0">
              <a:solidFill>
                <a:srgbClr val="006EB6"/>
              </a:solidFill>
              <a:latin typeface="Calibri" panose="020F0502020204030204" pitchFamily="34" charset="0"/>
            </a:endParaRPr>
          </a:p>
          <a:p>
            <a:r>
              <a:rPr lang="en-GB" sz="1400" b="1" dirty="0">
                <a:solidFill>
                  <a:srgbClr val="006EB6"/>
                </a:solidFill>
                <a:latin typeface="Calibri" panose="020F0502020204030204" pitchFamily="34" charset="0"/>
              </a:rPr>
              <a:t>A reading from the Prophet Isaiah</a:t>
            </a:r>
          </a:p>
          <a:p>
            <a:endParaRPr lang="en-GB" sz="1200" dirty="0">
              <a:solidFill>
                <a:srgbClr val="000000"/>
              </a:solidFill>
              <a:latin typeface="Calibri" panose="020F0502020204030204" pitchFamily="34" charset="0"/>
            </a:endParaRPr>
          </a:p>
          <a:p>
            <a:pPr marL="0" marR="0" indent="0" algn="l">
              <a:lnSpc>
                <a:spcPct val="125000"/>
              </a:lnSpc>
              <a:spcBef>
                <a:spcPts val="0"/>
              </a:spcBef>
              <a:spcAft>
                <a:spcPts val="0"/>
              </a:spcAft>
            </a:pPr>
            <a:r>
              <a:rPr lang="en-GB" sz="1500" kern="1400" dirty="0">
                <a:ln>
                  <a:noFill/>
                </a:ln>
                <a:solidFill>
                  <a:srgbClr val="000000"/>
                </a:solidFill>
                <a:effectLst/>
                <a:latin typeface="Calibri" panose="020F0502020204030204" pitchFamily="34" charset="0"/>
              </a:rPr>
              <a:t>In the last days the mountain on which the Lord’s Temple stands will become the most important of all mountains. It will be raised above the hills. People from all nations will come streaming to it. Many nations will come and say, ‘Come, let us go up to the mountain of the Lord. Let us go to the Temple of the God of Jacob.</a:t>
            </a:r>
            <a:r>
              <a:rPr lang="en-GB" sz="1500" kern="1400" dirty="0">
                <a:solidFill>
                  <a:srgbClr val="000000"/>
                </a:solidFill>
                <a:latin typeface="Calibri" panose="020F0502020204030204" pitchFamily="34" charset="0"/>
              </a:rPr>
              <a:t> </a:t>
            </a:r>
            <a:r>
              <a:rPr lang="en-GB" sz="1500" kern="1400" dirty="0">
                <a:ln>
                  <a:noFill/>
                </a:ln>
                <a:solidFill>
                  <a:srgbClr val="000000"/>
                </a:solidFill>
                <a:effectLst/>
                <a:latin typeface="Calibri" panose="020F0502020204030204" pitchFamily="34" charset="0"/>
              </a:rPr>
              <a:t>Then God will teach us his ways. And we will obey his teachings.’</a:t>
            </a:r>
            <a:r>
              <a:rPr lang="en-GB" sz="1500" kern="1400" dirty="0">
                <a:solidFill>
                  <a:srgbClr val="000000"/>
                </a:solidFill>
                <a:latin typeface="Calibri" panose="020F0502020204030204" pitchFamily="34" charset="0"/>
              </a:rPr>
              <a:t> ..</a:t>
            </a:r>
          </a:p>
          <a:p>
            <a:pPr marL="0" marR="0" indent="0" algn="l">
              <a:lnSpc>
                <a:spcPct val="125000"/>
              </a:lnSpc>
              <a:spcBef>
                <a:spcPts val="0"/>
              </a:spcBef>
              <a:spcAft>
                <a:spcPts val="0"/>
              </a:spcAft>
            </a:pPr>
            <a:endParaRPr lang="en-GB" sz="700" kern="1400" dirty="0">
              <a:ln>
                <a:noFill/>
              </a:ln>
              <a:solidFill>
                <a:srgbClr val="000000"/>
              </a:solidFill>
              <a:effectLst/>
              <a:latin typeface="Calibri" panose="020F0502020204030204" pitchFamily="34" charset="0"/>
            </a:endParaRPr>
          </a:p>
          <a:p>
            <a:pPr marL="0" marR="0" indent="0" algn="l">
              <a:lnSpc>
                <a:spcPct val="125000"/>
              </a:lnSpc>
              <a:spcBef>
                <a:spcPts val="0"/>
              </a:spcBef>
              <a:spcAft>
                <a:spcPts val="0"/>
              </a:spcAft>
            </a:pPr>
            <a:endParaRPr lang="en-GB" sz="1400" kern="1400" dirty="0">
              <a:ln>
                <a:noFill/>
              </a:ln>
              <a:solidFill>
                <a:srgbClr val="000000"/>
              </a:solidFill>
              <a:effectLst/>
              <a:latin typeface="Calibri" panose="020F0502020204030204" pitchFamily="34" charset="0"/>
            </a:endParaRPr>
          </a:p>
        </p:txBody>
      </p:sp>
      <p:pic>
        <p:nvPicPr>
          <p:cNvPr id="4" name="Picture 3">
            <a:extLst>
              <a:ext uri="{FF2B5EF4-FFF2-40B4-BE49-F238E27FC236}">
                <a16:creationId xmlns:a16="http://schemas.microsoft.com/office/drawing/2014/main" id="{DFA50CD3-B229-57FC-1654-2498F3D5C48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9942" r="7902"/>
          <a:stretch/>
        </p:blipFill>
        <p:spPr>
          <a:xfrm>
            <a:off x="504608" y="1106784"/>
            <a:ext cx="4916658" cy="480286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C0F04944-FC4E-1E87-6536-1C657F339E27}"/>
              </a:ext>
            </a:extLst>
          </p:cNvPr>
          <p:cNvSpPr txBox="1"/>
          <p:nvPr/>
        </p:nvSpPr>
        <p:spPr>
          <a:xfrm>
            <a:off x="423127" y="5941980"/>
            <a:ext cx="3150606" cy="184666"/>
          </a:xfrm>
          <a:prstGeom prst="rect">
            <a:avLst/>
          </a:prstGeom>
          <a:noFill/>
        </p:spPr>
        <p:txBody>
          <a:bodyPr wrap="square" rtlCol="0">
            <a:spAutoFit/>
          </a:bodyPr>
          <a:lstStyle/>
          <a:p>
            <a:r>
              <a:rPr lang="en-GB" sz="600" dirty="0">
                <a:solidFill>
                  <a:schemeClr val="tx1">
                    <a:lumMod val="50000"/>
                    <a:lumOff val="50000"/>
                  </a:schemeClr>
                </a:solidFill>
              </a:rPr>
              <a:t>Maarten van </a:t>
            </a:r>
            <a:r>
              <a:rPr lang="en-GB" sz="600" dirty="0" err="1">
                <a:solidFill>
                  <a:schemeClr val="tx1">
                    <a:lumMod val="50000"/>
                    <a:lumOff val="50000"/>
                  </a:schemeClr>
                </a:solidFill>
              </a:rPr>
              <a:t>Heemskerck</a:t>
            </a:r>
            <a:r>
              <a:rPr lang="en-GB" sz="600" dirty="0">
                <a:solidFill>
                  <a:schemeClr val="tx1">
                    <a:lumMod val="50000"/>
                    <a:lumOff val="50000"/>
                  </a:schemeClr>
                </a:solidFill>
              </a:rPr>
              <a:t>, Public domain, via Wikimedia Commons</a:t>
            </a:r>
          </a:p>
        </p:txBody>
      </p:sp>
    </p:spTree>
    <p:extLst>
      <p:ext uri="{BB962C8B-B14F-4D97-AF65-F5344CB8AC3E}">
        <p14:creationId xmlns:p14="http://schemas.microsoft.com/office/powerpoint/2010/main" val="30600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A2C04-1D0C-3849-ADAC-D5A6ACEBB767}"/>
              </a:ext>
            </a:extLst>
          </p:cNvPr>
          <p:cNvPicPr>
            <a:picLocks noChangeAspect="1"/>
          </p:cNvPicPr>
          <p:nvPr/>
        </p:nvPicPr>
        <p:blipFill rotWithShape="1">
          <a:blip r:embed="rId2"/>
          <a:srcRect b="17228"/>
          <a:stretch/>
        </p:blipFill>
        <p:spPr>
          <a:xfrm>
            <a:off x="0" y="-63374"/>
            <a:ext cx="9144000" cy="5676523"/>
          </a:xfrm>
          <a:prstGeom prst="rect">
            <a:avLst/>
          </a:prstGeom>
        </p:spPr>
      </p:pic>
      <p:sp>
        <p:nvSpPr>
          <p:cNvPr id="5" name="TextBox 4">
            <a:extLst>
              <a:ext uri="{FF2B5EF4-FFF2-40B4-BE49-F238E27FC236}">
                <a16:creationId xmlns:a16="http://schemas.microsoft.com/office/drawing/2014/main" id="{674FC6C1-9ECF-454B-AAF9-42A0078F3CE9}"/>
              </a:ext>
            </a:extLst>
          </p:cNvPr>
          <p:cNvSpPr txBox="1"/>
          <p:nvPr/>
        </p:nvSpPr>
        <p:spPr>
          <a:xfrm>
            <a:off x="5730844" y="1158902"/>
            <a:ext cx="2996698" cy="4016484"/>
          </a:xfrm>
          <a:prstGeom prst="rect">
            <a:avLst/>
          </a:prstGeom>
          <a:noFill/>
        </p:spPr>
        <p:txBody>
          <a:bodyPr wrap="square">
            <a:spAutoFit/>
          </a:bodyPr>
          <a:lstStyle/>
          <a:p>
            <a:pPr marL="0" marR="0" indent="0" algn="l">
              <a:lnSpc>
                <a:spcPct val="125000"/>
              </a:lnSpc>
              <a:spcBef>
                <a:spcPts val="0"/>
              </a:spcBef>
              <a:spcAft>
                <a:spcPts val="0"/>
              </a:spcAft>
            </a:pPr>
            <a:r>
              <a:rPr lang="en-GB" sz="1500" kern="1400" dirty="0">
                <a:ln>
                  <a:noFill/>
                </a:ln>
                <a:solidFill>
                  <a:srgbClr val="000000"/>
                </a:solidFill>
                <a:effectLst/>
                <a:latin typeface="Calibri" panose="020F0502020204030204" pitchFamily="34" charset="0"/>
              </a:rPr>
              <a:t>Then the Lord will settle arguments among many nations. He will make decisions for strong nations that are far away. </a:t>
            </a:r>
          </a:p>
          <a:p>
            <a:pPr marL="0" marR="0" indent="0" algn="l">
              <a:lnSpc>
                <a:spcPct val="125000"/>
              </a:lnSpc>
              <a:spcBef>
                <a:spcPts val="0"/>
              </a:spcBef>
              <a:spcAft>
                <a:spcPts val="0"/>
              </a:spcAft>
            </a:pPr>
            <a:r>
              <a:rPr lang="en-GB" sz="1500" kern="1400" dirty="0">
                <a:ln>
                  <a:noFill/>
                </a:ln>
                <a:solidFill>
                  <a:srgbClr val="000000"/>
                </a:solidFill>
                <a:effectLst/>
                <a:latin typeface="Calibri" panose="020F0502020204030204" pitchFamily="34" charset="0"/>
              </a:rPr>
              <a:t>Then the nations will make their swords into </a:t>
            </a:r>
            <a:r>
              <a:rPr lang="en-GB" sz="1500" kern="1400" dirty="0" err="1">
                <a:ln>
                  <a:noFill/>
                </a:ln>
                <a:solidFill>
                  <a:srgbClr val="000000"/>
                </a:solidFill>
                <a:effectLst/>
                <a:latin typeface="Calibri" panose="020F0502020204030204" pitchFamily="34" charset="0"/>
              </a:rPr>
              <a:t>plows</a:t>
            </a:r>
            <a:r>
              <a:rPr lang="en-GB" sz="1500" kern="1400" dirty="0">
                <a:ln>
                  <a:noFill/>
                </a:ln>
                <a:solidFill>
                  <a:srgbClr val="000000"/>
                </a:solidFill>
                <a:effectLst/>
                <a:latin typeface="Calibri" panose="020F0502020204030204" pitchFamily="34" charset="0"/>
              </a:rPr>
              <a:t> to prepare soil for seeds. They will make their spears into hooks for pruning trees. </a:t>
            </a:r>
          </a:p>
          <a:p>
            <a:pPr marL="0" marR="0" indent="0" algn="l">
              <a:lnSpc>
                <a:spcPct val="125000"/>
              </a:lnSpc>
              <a:spcBef>
                <a:spcPts val="0"/>
              </a:spcBef>
              <a:spcAft>
                <a:spcPts val="0"/>
              </a:spcAft>
            </a:pPr>
            <a:r>
              <a:rPr lang="en-GB" sz="1500" kern="1400" dirty="0">
                <a:ln>
                  <a:noFill/>
                </a:ln>
                <a:solidFill>
                  <a:srgbClr val="000000"/>
                </a:solidFill>
                <a:effectLst/>
                <a:latin typeface="Calibri" panose="020F0502020204030204" pitchFamily="34" charset="0"/>
              </a:rPr>
              <a:t>Nations will no longer fight other nations. They will not even train for war anymore. </a:t>
            </a:r>
          </a:p>
          <a:p>
            <a:pPr marL="0" marR="0" indent="0" algn="l">
              <a:lnSpc>
                <a:spcPct val="125000"/>
              </a:lnSpc>
              <a:spcBef>
                <a:spcPts val="0"/>
              </a:spcBef>
              <a:spcAft>
                <a:spcPts val="0"/>
              </a:spcAft>
            </a:pPr>
            <a:endParaRPr lang="en-GB" sz="1500" kern="1400" dirty="0">
              <a:ln>
                <a:noFill/>
              </a:ln>
              <a:solidFill>
                <a:srgbClr val="000000"/>
              </a:solidFill>
              <a:effectLst/>
              <a:latin typeface="Calibri" panose="020F0502020204030204" pitchFamily="34" charset="0"/>
            </a:endParaRPr>
          </a:p>
          <a:p>
            <a:r>
              <a:rPr lang="en-GB" sz="1500" b="0" i="0" u="none" strike="noStrike" baseline="0" dirty="0">
                <a:solidFill>
                  <a:schemeClr val="tx1">
                    <a:lumMod val="75000"/>
                    <a:lumOff val="25000"/>
                  </a:schemeClr>
                </a:solidFill>
                <a:latin typeface="Calibri" panose="020F0502020204030204" pitchFamily="34" charset="0"/>
              </a:rPr>
              <a:t>The Word of the Lord </a:t>
            </a:r>
          </a:p>
          <a:p>
            <a:r>
              <a:rPr lang="en-GB" sz="1500" b="1" i="0" u="none" strike="noStrike" baseline="0" dirty="0">
                <a:solidFill>
                  <a:schemeClr val="tx1">
                    <a:lumMod val="75000"/>
                    <a:lumOff val="25000"/>
                  </a:schemeClr>
                </a:solidFill>
                <a:latin typeface="Calibri" panose="020F0502020204030204" pitchFamily="34" charset="0"/>
              </a:rPr>
              <a:t>R/ Thanks be to </a:t>
            </a:r>
            <a:r>
              <a:rPr lang="en-GB" sz="1500" b="1" dirty="0">
                <a:solidFill>
                  <a:schemeClr val="tx1">
                    <a:lumMod val="75000"/>
                    <a:lumOff val="25000"/>
                  </a:schemeClr>
                </a:solidFill>
                <a:latin typeface="Calibri" panose="020F0502020204030204" pitchFamily="34" charset="0"/>
              </a:rPr>
              <a:t>God</a:t>
            </a:r>
            <a:r>
              <a:rPr lang="en-GB" sz="1500" b="1" i="0" u="none" strike="noStrike" baseline="0" dirty="0">
                <a:solidFill>
                  <a:schemeClr val="tx1">
                    <a:lumMod val="75000"/>
                    <a:lumOff val="25000"/>
                  </a:schemeClr>
                </a:solidFill>
                <a:latin typeface="Calibri" panose="020F0502020204030204" pitchFamily="34" charset="0"/>
              </a:rPr>
              <a:t> </a:t>
            </a:r>
            <a:endParaRPr lang="en-GB" sz="1500" dirty="0">
              <a:solidFill>
                <a:schemeClr val="tx1">
                  <a:lumMod val="75000"/>
                  <a:lumOff val="25000"/>
                </a:schemeClr>
              </a:solidFill>
            </a:endParaRPr>
          </a:p>
        </p:txBody>
      </p:sp>
      <p:pic>
        <p:nvPicPr>
          <p:cNvPr id="2" name="Picture 1">
            <a:extLst>
              <a:ext uri="{FF2B5EF4-FFF2-40B4-BE49-F238E27FC236}">
                <a16:creationId xmlns:a16="http://schemas.microsoft.com/office/drawing/2014/main" id="{5CF59B7C-C477-4B8D-0FF5-9CE9377CD30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9942" r="7902"/>
          <a:stretch/>
        </p:blipFill>
        <p:spPr>
          <a:xfrm>
            <a:off x="504608" y="1063780"/>
            <a:ext cx="4916658" cy="480286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4CD9C01-9B22-E47A-4323-866742F1C8FB}"/>
              </a:ext>
            </a:extLst>
          </p:cNvPr>
          <p:cNvSpPr txBox="1"/>
          <p:nvPr/>
        </p:nvSpPr>
        <p:spPr>
          <a:xfrm>
            <a:off x="423127" y="5941980"/>
            <a:ext cx="3150606" cy="184666"/>
          </a:xfrm>
          <a:prstGeom prst="rect">
            <a:avLst/>
          </a:prstGeom>
          <a:noFill/>
        </p:spPr>
        <p:txBody>
          <a:bodyPr wrap="square" rtlCol="0">
            <a:spAutoFit/>
          </a:bodyPr>
          <a:lstStyle/>
          <a:p>
            <a:r>
              <a:rPr lang="en-GB" sz="600" dirty="0">
                <a:solidFill>
                  <a:schemeClr val="tx1">
                    <a:lumMod val="50000"/>
                    <a:lumOff val="50000"/>
                  </a:schemeClr>
                </a:solidFill>
              </a:rPr>
              <a:t>Maarten van </a:t>
            </a:r>
            <a:r>
              <a:rPr lang="en-GB" sz="600" dirty="0" err="1">
                <a:solidFill>
                  <a:schemeClr val="tx1">
                    <a:lumMod val="50000"/>
                    <a:lumOff val="50000"/>
                  </a:schemeClr>
                </a:solidFill>
              </a:rPr>
              <a:t>Heemskerck</a:t>
            </a:r>
            <a:r>
              <a:rPr lang="en-GB" sz="600" dirty="0">
                <a:solidFill>
                  <a:schemeClr val="tx1">
                    <a:lumMod val="50000"/>
                    <a:lumOff val="50000"/>
                  </a:schemeClr>
                </a:solidFill>
              </a:rPr>
              <a:t>, Public domain, via Wikimedia Commons</a:t>
            </a:r>
          </a:p>
        </p:txBody>
      </p:sp>
    </p:spTree>
    <p:extLst>
      <p:ext uri="{BB962C8B-B14F-4D97-AF65-F5344CB8AC3E}">
        <p14:creationId xmlns:p14="http://schemas.microsoft.com/office/powerpoint/2010/main" val="261102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A2C04-1D0C-3849-ADAC-D5A6ACEBB767}"/>
              </a:ext>
            </a:extLst>
          </p:cNvPr>
          <p:cNvPicPr>
            <a:picLocks noChangeAspect="1"/>
          </p:cNvPicPr>
          <p:nvPr/>
        </p:nvPicPr>
        <p:blipFill rotWithShape="1">
          <a:blip r:embed="rId2"/>
          <a:srcRect b="15512"/>
          <a:stretch/>
        </p:blipFill>
        <p:spPr>
          <a:xfrm>
            <a:off x="0" y="-1"/>
            <a:ext cx="9144000" cy="5794219"/>
          </a:xfrm>
          <a:prstGeom prst="rect">
            <a:avLst/>
          </a:prstGeom>
        </p:spPr>
      </p:pic>
      <p:pic>
        <p:nvPicPr>
          <p:cNvPr id="6" name="Picture 5" descr="A picture containing text, old, painting&#10;&#10;Description automatically generated">
            <a:extLst>
              <a:ext uri="{FF2B5EF4-FFF2-40B4-BE49-F238E27FC236}">
                <a16:creationId xmlns:a16="http://schemas.microsoft.com/office/drawing/2014/main" id="{D049733A-29C0-B504-8A8C-2AD91D5B6139}"/>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45574" y="959869"/>
            <a:ext cx="6852852" cy="549977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9E0D3AC-08D0-EEAD-3CCD-4C598859B5BE}"/>
              </a:ext>
            </a:extLst>
          </p:cNvPr>
          <p:cNvSpPr txBox="1"/>
          <p:nvPr/>
        </p:nvSpPr>
        <p:spPr>
          <a:xfrm>
            <a:off x="1047816" y="6459647"/>
            <a:ext cx="3150606" cy="184666"/>
          </a:xfrm>
          <a:prstGeom prst="rect">
            <a:avLst/>
          </a:prstGeom>
          <a:noFill/>
        </p:spPr>
        <p:txBody>
          <a:bodyPr wrap="square" rtlCol="0">
            <a:spAutoFit/>
          </a:bodyPr>
          <a:lstStyle/>
          <a:p>
            <a:r>
              <a:rPr lang="en-GB" sz="600" dirty="0">
                <a:solidFill>
                  <a:schemeClr val="tx1">
                    <a:lumMod val="50000"/>
                    <a:lumOff val="50000"/>
                  </a:schemeClr>
                </a:solidFill>
              </a:rPr>
              <a:t>Maarten van </a:t>
            </a:r>
            <a:r>
              <a:rPr lang="en-GB" sz="600" dirty="0" err="1">
                <a:solidFill>
                  <a:schemeClr val="tx1">
                    <a:lumMod val="50000"/>
                    <a:lumOff val="50000"/>
                  </a:schemeClr>
                </a:solidFill>
              </a:rPr>
              <a:t>Heemskerck</a:t>
            </a:r>
            <a:r>
              <a:rPr lang="en-GB" sz="600" dirty="0">
                <a:solidFill>
                  <a:schemeClr val="tx1">
                    <a:lumMod val="50000"/>
                    <a:lumOff val="50000"/>
                  </a:schemeClr>
                </a:solidFill>
              </a:rPr>
              <a:t>, Public domain, via Wikimedia Commons</a:t>
            </a:r>
          </a:p>
        </p:txBody>
      </p:sp>
    </p:spTree>
    <p:extLst>
      <p:ext uri="{BB962C8B-B14F-4D97-AF65-F5344CB8AC3E}">
        <p14:creationId xmlns:p14="http://schemas.microsoft.com/office/powerpoint/2010/main" val="185990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A2C04-1D0C-3849-ADAC-D5A6ACEBB767}"/>
              </a:ext>
            </a:extLst>
          </p:cNvPr>
          <p:cNvPicPr>
            <a:picLocks noChangeAspect="1"/>
          </p:cNvPicPr>
          <p:nvPr/>
        </p:nvPicPr>
        <p:blipFill rotWithShape="1">
          <a:blip r:embed="rId2"/>
          <a:srcRect b="15472"/>
          <a:stretch/>
        </p:blipFill>
        <p:spPr>
          <a:xfrm>
            <a:off x="0" y="0"/>
            <a:ext cx="9144000" cy="5796890"/>
          </a:xfrm>
          <a:prstGeom prst="rect">
            <a:avLst/>
          </a:prstGeom>
        </p:spPr>
      </p:pic>
      <p:sp>
        <p:nvSpPr>
          <p:cNvPr id="2" name="TextBox 1">
            <a:extLst>
              <a:ext uri="{FF2B5EF4-FFF2-40B4-BE49-F238E27FC236}">
                <a16:creationId xmlns:a16="http://schemas.microsoft.com/office/drawing/2014/main" id="{1D0E0DA2-8852-8017-2864-B6850E7FE687}"/>
              </a:ext>
            </a:extLst>
          </p:cNvPr>
          <p:cNvSpPr txBox="1"/>
          <p:nvPr/>
        </p:nvSpPr>
        <p:spPr>
          <a:xfrm>
            <a:off x="470779" y="909457"/>
            <a:ext cx="6391748" cy="4955203"/>
          </a:xfrm>
          <a:prstGeom prst="rect">
            <a:avLst/>
          </a:prstGeom>
          <a:noFill/>
        </p:spPr>
        <p:txBody>
          <a:bodyPr wrap="square">
            <a:spAutoFit/>
          </a:bodyPr>
          <a:lstStyle/>
          <a:p>
            <a:r>
              <a:rPr lang="en-GB" sz="3600" b="1" dirty="0">
                <a:solidFill>
                  <a:srgbClr val="006EB6"/>
                </a:solidFill>
                <a:latin typeface="Calibri" panose="020F0502020204030204" pitchFamily="34" charset="0"/>
              </a:rPr>
              <a:t>We respond</a:t>
            </a:r>
            <a:endParaRPr lang="en-GB" sz="400" b="0" i="0" u="none" strike="noStrike" baseline="0" dirty="0">
              <a:solidFill>
                <a:srgbClr val="006FC0"/>
              </a:solidFill>
              <a:latin typeface="Calibri" panose="020F0502020204030204" pitchFamily="34" charset="0"/>
            </a:endParaRPr>
          </a:p>
          <a:p>
            <a:r>
              <a:rPr lang="en-GB" sz="1600" b="0" i="1" u="none" strike="noStrike" baseline="0" dirty="0">
                <a:solidFill>
                  <a:schemeClr val="tx1">
                    <a:lumMod val="85000"/>
                    <a:lumOff val="15000"/>
                  </a:schemeClr>
                </a:solidFill>
                <a:latin typeface="Calibri" panose="020F0502020204030204" pitchFamily="34" charset="0"/>
              </a:rPr>
              <a:t>The response to our prayer is: </a:t>
            </a:r>
            <a:r>
              <a:rPr lang="en-GB" sz="1600" b="1" i="1" dirty="0">
                <a:solidFill>
                  <a:schemeClr val="tx1">
                    <a:lumMod val="85000"/>
                    <a:lumOff val="15000"/>
                  </a:schemeClr>
                </a:solidFill>
                <a:latin typeface="Calibri" panose="020F0502020204030204" pitchFamily="34" charset="0"/>
              </a:rPr>
              <a:t>H</a:t>
            </a:r>
            <a:r>
              <a:rPr lang="en-GB" sz="1600" b="1" i="1" u="none" strike="noStrike" baseline="0" dirty="0">
                <a:solidFill>
                  <a:schemeClr val="tx1">
                    <a:lumMod val="85000"/>
                    <a:lumOff val="15000"/>
                  </a:schemeClr>
                </a:solidFill>
                <a:latin typeface="Calibri" panose="020F0502020204030204" pitchFamily="34" charset="0"/>
              </a:rPr>
              <a:t>ear our prayer.</a:t>
            </a:r>
          </a:p>
          <a:p>
            <a:endParaRPr lang="en-GB" sz="1600" b="1" dirty="0">
              <a:solidFill>
                <a:schemeClr val="tx1">
                  <a:lumMod val="85000"/>
                  <a:lumOff val="15000"/>
                </a:schemeClr>
              </a:solidFill>
              <a:latin typeface="Calibri" panose="020F0502020204030204" pitchFamily="34" charset="0"/>
            </a:endParaRPr>
          </a:p>
          <a:p>
            <a:pPr>
              <a:lnSpc>
                <a:spcPts val="1800"/>
              </a:lnSpc>
            </a:pPr>
            <a:r>
              <a:rPr lang="en-GB" sz="1400" kern="1400" dirty="0">
                <a:ln>
                  <a:noFill/>
                </a:ln>
                <a:solidFill>
                  <a:schemeClr val="tx1">
                    <a:lumMod val="85000"/>
                    <a:lumOff val="15000"/>
                  </a:schemeClr>
                </a:solidFill>
                <a:effectLst/>
                <a:latin typeface="Calibri" panose="020F0502020204030204" pitchFamily="34" charset="0"/>
              </a:rPr>
              <a:t>Heavenly Father, we pray for children around the world who are waiting for peace. We think of your children, our brothers and sisters, who live in warring countries. We ask you to protect them and to guide all leaders on the path of forgiveness and peace. </a:t>
            </a:r>
          </a:p>
          <a:p>
            <a:r>
              <a:rPr lang="en-GB" sz="1400" kern="1400" dirty="0">
                <a:ln>
                  <a:noFill/>
                </a:ln>
                <a:solidFill>
                  <a:schemeClr val="tx1">
                    <a:lumMod val="85000"/>
                    <a:lumOff val="15000"/>
                  </a:schemeClr>
                </a:solidFill>
                <a:effectLst/>
                <a:latin typeface="Calibri" panose="020F0502020204030204" pitchFamily="34" charset="0"/>
              </a:rPr>
              <a:t>Lord in your mercy. </a:t>
            </a:r>
            <a:r>
              <a:rPr lang="en-GB" sz="1400" b="1" kern="1400" dirty="0">
                <a:ln>
                  <a:noFill/>
                </a:ln>
                <a:solidFill>
                  <a:schemeClr val="tx1">
                    <a:lumMod val="85000"/>
                    <a:lumOff val="15000"/>
                  </a:schemeClr>
                </a:solidFill>
                <a:effectLst/>
                <a:latin typeface="Calibri" panose="020F0502020204030204" pitchFamily="34" charset="0"/>
              </a:rPr>
              <a:t>R/ Hear our prayer.</a:t>
            </a:r>
          </a:p>
          <a:p>
            <a:endParaRPr lang="en-GB" sz="1400" kern="1400" dirty="0">
              <a:solidFill>
                <a:schemeClr val="tx1">
                  <a:lumMod val="85000"/>
                  <a:lumOff val="15000"/>
                </a:schemeClr>
              </a:solidFill>
              <a:latin typeface="Calibri" panose="020F0502020204030204" pitchFamily="34" charset="0"/>
            </a:endParaRPr>
          </a:p>
          <a:p>
            <a:pPr>
              <a:lnSpc>
                <a:spcPts val="1800"/>
              </a:lnSpc>
            </a:pPr>
            <a:r>
              <a:rPr lang="en-GB" sz="1400" kern="1400" dirty="0">
                <a:solidFill>
                  <a:schemeClr val="tx1">
                    <a:lumMod val="85000"/>
                    <a:lumOff val="15000"/>
                  </a:schemeClr>
                </a:solidFill>
                <a:latin typeface="Calibri" panose="020F0502020204030204" pitchFamily="34" charset="0"/>
              </a:rPr>
              <a:t>Heavenly Father, we pray for children around the world who are waiting for a home. We think of your children, our brothers and sisters, who are refugees. We ask you to shelter them and to help them find welcome and safety. </a:t>
            </a:r>
          </a:p>
          <a:p>
            <a:r>
              <a:rPr lang="en-GB" sz="1400" kern="1400" dirty="0">
                <a:solidFill>
                  <a:schemeClr val="tx1">
                    <a:lumMod val="85000"/>
                    <a:lumOff val="15000"/>
                  </a:schemeClr>
                </a:solidFill>
                <a:latin typeface="Calibri" panose="020F0502020204030204" pitchFamily="34" charset="0"/>
              </a:rPr>
              <a:t>Lord in your mercy.</a:t>
            </a:r>
            <a:r>
              <a:rPr lang="en-GB" sz="1400" b="1" kern="1400" dirty="0">
                <a:solidFill>
                  <a:schemeClr val="tx1">
                    <a:lumMod val="85000"/>
                    <a:lumOff val="15000"/>
                  </a:schemeClr>
                </a:solidFill>
                <a:latin typeface="Calibri" panose="020F0502020204030204" pitchFamily="34" charset="0"/>
              </a:rPr>
              <a:t> R/ Hear our prayer.</a:t>
            </a:r>
          </a:p>
          <a:p>
            <a:endParaRPr lang="en-GB" sz="1400" b="1" kern="1400" dirty="0">
              <a:solidFill>
                <a:schemeClr val="tx1">
                  <a:lumMod val="85000"/>
                  <a:lumOff val="15000"/>
                </a:schemeClr>
              </a:solidFill>
              <a:latin typeface="Calibri" panose="020F0502020204030204" pitchFamily="34" charset="0"/>
            </a:endParaRPr>
          </a:p>
          <a:p>
            <a:pPr>
              <a:lnSpc>
                <a:spcPts val="1800"/>
              </a:lnSpc>
            </a:pPr>
            <a:r>
              <a:rPr lang="en-GB" sz="1400" kern="1400" dirty="0">
                <a:solidFill>
                  <a:schemeClr val="tx1">
                    <a:lumMod val="85000"/>
                    <a:lumOff val="15000"/>
                  </a:schemeClr>
                </a:solidFill>
                <a:latin typeface="Calibri" panose="020F0502020204030204" pitchFamily="34" charset="0"/>
              </a:rPr>
              <a:t>Heavenly Father, we pray for children around the world who are waiting to celebrate your Son’s birth on Christmas Day. Help us all to use our Advent time wisely, praying for our brothers and sisters everywhere, and doing what we can to share your light and hope with everyone. </a:t>
            </a:r>
          </a:p>
          <a:p>
            <a:r>
              <a:rPr lang="en-GB" sz="1400" kern="1400" dirty="0">
                <a:solidFill>
                  <a:schemeClr val="tx1">
                    <a:lumMod val="85000"/>
                    <a:lumOff val="15000"/>
                  </a:schemeClr>
                </a:solidFill>
                <a:latin typeface="Calibri" panose="020F0502020204030204" pitchFamily="34" charset="0"/>
              </a:rPr>
              <a:t>Lord in your mercy. </a:t>
            </a:r>
            <a:r>
              <a:rPr lang="en-GB" sz="1400" b="1" kern="1400" dirty="0">
                <a:solidFill>
                  <a:schemeClr val="tx1">
                    <a:lumMod val="85000"/>
                    <a:lumOff val="15000"/>
                  </a:schemeClr>
                </a:solidFill>
                <a:latin typeface="Calibri" panose="020F0502020204030204" pitchFamily="34" charset="0"/>
              </a:rPr>
              <a:t>R/ Hear our prayer.</a:t>
            </a:r>
          </a:p>
          <a:p>
            <a:endParaRPr lang="en-GB" sz="1400" b="1" kern="1400" dirty="0">
              <a:solidFill>
                <a:schemeClr val="tx1">
                  <a:lumMod val="85000"/>
                  <a:lumOff val="15000"/>
                </a:schemeClr>
              </a:solidFill>
              <a:latin typeface="Calibri" panose="020F0502020204030204" pitchFamily="34" charset="0"/>
            </a:endParaRPr>
          </a:p>
          <a:p>
            <a:r>
              <a:rPr lang="en-GB" sz="1400" dirty="0">
                <a:solidFill>
                  <a:srgbClr val="000000"/>
                </a:solidFill>
                <a:latin typeface="Calibri" panose="020F0502020204030204" pitchFamily="34" charset="0"/>
              </a:rPr>
              <a:t>Let us now say the Mission Together prayer.</a:t>
            </a:r>
          </a:p>
        </p:txBody>
      </p:sp>
      <p:pic>
        <p:nvPicPr>
          <p:cNvPr id="3074" name="Picture 2" descr="Candle Images Clip Art - Candle Clipart Png - Free Transparent PNG Clipart  Images Download">
            <a:extLst>
              <a:ext uri="{FF2B5EF4-FFF2-40B4-BE49-F238E27FC236}">
                <a16:creationId xmlns:a16="http://schemas.microsoft.com/office/drawing/2014/main" id="{47A0B273-BFA4-40EE-BD50-C48AD152EB10}"/>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7420" b="89954" l="10000" r="90000">
                        <a14:foregroundMark x1="54286" y1="7420" x2="53452" y2="9817"/>
                      </a14:backgroundRemoval>
                    </a14:imgEffect>
                  </a14:imgLayer>
                </a14:imgProps>
              </a:ext>
              <a:ext uri="{28A0092B-C50C-407E-A947-70E740481C1C}">
                <a14:useLocalDpi xmlns:a14="http://schemas.microsoft.com/office/drawing/2010/main" val="0"/>
              </a:ext>
            </a:extLst>
          </a:blip>
          <a:srcRect l="31074" r="30396" b="8826"/>
          <a:stretch/>
        </p:blipFill>
        <p:spPr bwMode="auto">
          <a:xfrm>
            <a:off x="7333306" y="2364291"/>
            <a:ext cx="1254582" cy="30962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Holly Clipart Transparent Background, Download Free Holly Clipart  Transparent Background png images, Free ClipArts on Clipart Library">
            <a:extLst>
              <a:ext uri="{FF2B5EF4-FFF2-40B4-BE49-F238E27FC236}">
                <a16:creationId xmlns:a16="http://schemas.microsoft.com/office/drawing/2014/main" id="{32CE719A-27E1-129A-52B7-D964C29736E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627" b="95855" l="1916" r="98084">
                        <a14:foregroundMark x1="10728" y1="4663" x2="9579" y2="11917"/>
                        <a14:foregroundMark x1="8429" y1="44560" x2="8429" y2="44560"/>
                        <a14:foregroundMark x1="1916" y1="45596" x2="1916" y2="45596"/>
                        <a14:foregroundMark x1="31801" y1="91710" x2="31801" y2="91710"/>
                        <a14:foregroundMark x1="51341" y1="96373" x2="51341" y2="96373"/>
                        <a14:foregroundMark x1="91954" y1="68912" x2="91954" y2="68912"/>
                        <a14:foregroundMark x1="98084" y1="67358" x2="98084" y2="67358"/>
                      </a14:backgroundRemoval>
                    </a14:imgEffect>
                  </a14:imgLayer>
                </a14:imgProps>
              </a:ext>
              <a:ext uri="{28A0092B-C50C-407E-A947-70E740481C1C}">
                <a14:useLocalDpi xmlns:a14="http://schemas.microsoft.com/office/drawing/2010/main" val="0"/>
              </a:ext>
            </a:extLst>
          </a:blip>
          <a:srcRect/>
          <a:stretch>
            <a:fillRect/>
          </a:stretch>
        </p:blipFill>
        <p:spPr bwMode="auto">
          <a:xfrm rot="761082">
            <a:off x="7071172" y="4353553"/>
            <a:ext cx="1607252" cy="118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3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A2C04-1D0C-3849-ADAC-D5A6ACEBB767}"/>
              </a:ext>
            </a:extLst>
          </p:cNvPr>
          <p:cNvPicPr>
            <a:picLocks noChangeAspect="1"/>
          </p:cNvPicPr>
          <p:nvPr/>
        </p:nvPicPr>
        <p:blipFill rotWithShape="1">
          <a:blip r:embed="rId2"/>
          <a:srcRect b="15472"/>
          <a:stretch/>
        </p:blipFill>
        <p:spPr>
          <a:xfrm>
            <a:off x="0" y="0"/>
            <a:ext cx="9144000" cy="5796890"/>
          </a:xfrm>
          <a:prstGeom prst="rect">
            <a:avLst/>
          </a:prstGeom>
        </p:spPr>
      </p:pic>
      <p:sp>
        <p:nvSpPr>
          <p:cNvPr id="5" name="TextBox 4">
            <a:extLst>
              <a:ext uri="{FF2B5EF4-FFF2-40B4-BE49-F238E27FC236}">
                <a16:creationId xmlns:a16="http://schemas.microsoft.com/office/drawing/2014/main" id="{674FC6C1-9ECF-454B-AAF9-42A0078F3CE9}"/>
              </a:ext>
            </a:extLst>
          </p:cNvPr>
          <p:cNvSpPr txBox="1"/>
          <p:nvPr/>
        </p:nvSpPr>
        <p:spPr>
          <a:xfrm>
            <a:off x="688063" y="1079727"/>
            <a:ext cx="6482281" cy="4772910"/>
          </a:xfrm>
          <a:prstGeom prst="rect">
            <a:avLst/>
          </a:prstGeom>
          <a:noFill/>
        </p:spPr>
        <p:txBody>
          <a:bodyPr wrap="square">
            <a:spAutoFit/>
          </a:bodyPr>
          <a:lstStyle/>
          <a:p>
            <a:r>
              <a:rPr lang="en-GB" sz="3600" b="1" dirty="0">
                <a:solidFill>
                  <a:srgbClr val="006FC0"/>
                </a:solidFill>
                <a:latin typeface="Calibri" panose="020F0502020204030204" pitchFamily="34" charset="0"/>
              </a:rPr>
              <a:t>We are sent</a:t>
            </a:r>
            <a:r>
              <a:rPr lang="en-GB" sz="3600" b="1" i="0" u="none" strike="noStrike" baseline="0" dirty="0">
                <a:solidFill>
                  <a:srgbClr val="006FC0"/>
                </a:solidFill>
                <a:latin typeface="Calibri" panose="020F0502020204030204" pitchFamily="34" charset="0"/>
              </a:rPr>
              <a:t> </a:t>
            </a:r>
          </a:p>
          <a:p>
            <a:endParaRPr lang="en-GB" sz="800" b="1" dirty="0">
              <a:solidFill>
                <a:srgbClr val="006FC0"/>
              </a:solidFill>
              <a:latin typeface="Calibri" panose="020F0502020204030204" pitchFamily="34" charset="0"/>
            </a:endParaRPr>
          </a:p>
          <a:p>
            <a:pPr>
              <a:lnSpc>
                <a:spcPts val="3600"/>
              </a:lnSpc>
            </a:pPr>
            <a:r>
              <a:rPr lang="en-GB" sz="2800" b="1" i="0" u="none" strike="noStrike" baseline="0" dirty="0">
                <a:solidFill>
                  <a:srgbClr val="252525"/>
                </a:solidFill>
                <a:latin typeface="Calibri" panose="020F0502020204030204" pitchFamily="34" charset="0"/>
              </a:rPr>
              <a:t>M</a:t>
            </a:r>
            <a:r>
              <a:rPr lang="en-GB" sz="2000" i="0" u="none" strike="noStrike" baseline="0" dirty="0">
                <a:solidFill>
                  <a:srgbClr val="252525"/>
                </a:solidFill>
                <a:latin typeface="Calibri" panose="020F0502020204030204" pitchFamily="34" charset="0"/>
              </a:rPr>
              <a:t>ay all children </a:t>
            </a:r>
          </a:p>
          <a:p>
            <a:pPr>
              <a:lnSpc>
                <a:spcPts val="3600"/>
              </a:lnSpc>
            </a:pPr>
            <a:r>
              <a:rPr lang="en-GB" sz="2800" b="1" dirty="0">
                <a:solidFill>
                  <a:srgbClr val="252525"/>
                </a:solidFill>
                <a:latin typeface="Calibri" panose="020F0502020204030204" pitchFamily="34" charset="0"/>
              </a:rPr>
              <a:t>I</a:t>
            </a:r>
            <a:r>
              <a:rPr lang="en-GB" sz="2000" i="0" u="none" strike="noStrike" baseline="0" dirty="0">
                <a:solidFill>
                  <a:srgbClr val="252525"/>
                </a:solidFill>
                <a:latin typeface="Calibri" panose="020F0502020204030204" pitchFamily="34" charset="0"/>
              </a:rPr>
              <a:t>n the world </a:t>
            </a:r>
          </a:p>
          <a:p>
            <a:pPr>
              <a:lnSpc>
                <a:spcPts val="3600"/>
              </a:lnSpc>
            </a:pPr>
            <a:r>
              <a:rPr lang="en-GB" sz="2800" b="1" i="0" u="none" strike="noStrike" baseline="0" dirty="0">
                <a:solidFill>
                  <a:srgbClr val="252525"/>
                </a:solidFill>
                <a:latin typeface="Calibri" panose="020F0502020204030204" pitchFamily="34" charset="0"/>
              </a:rPr>
              <a:t>S</a:t>
            </a:r>
            <a:r>
              <a:rPr lang="en-GB" sz="2000" i="0" u="none" strike="noStrike" baseline="0" dirty="0">
                <a:solidFill>
                  <a:srgbClr val="252525"/>
                </a:solidFill>
                <a:latin typeface="Calibri" panose="020F0502020204030204" pitchFamily="34" charset="0"/>
              </a:rPr>
              <a:t>hare love </a:t>
            </a:r>
          </a:p>
          <a:p>
            <a:pPr>
              <a:lnSpc>
                <a:spcPts val="3600"/>
              </a:lnSpc>
            </a:pPr>
            <a:r>
              <a:rPr lang="en-GB" sz="2800" b="1" dirty="0">
                <a:solidFill>
                  <a:srgbClr val="252525"/>
                </a:solidFill>
                <a:latin typeface="Calibri" panose="020F0502020204030204" pitchFamily="34" charset="0"/>
              </a:rPr>
              <a:t>S</a:t>
            </a:r>
            <a:r>
              <a:rPr lang="en-GB" sz="2000" i="0" u="none" strike="noStrike" baseline="0" dirty="0">
                <a:solidFill>
                  <a:srgbClr val="252525"/>
                </a:solidFill>
                <a:latin typeface="Calibri" panose="020F0502020204030204" pitchFamily="34" charset="0"/>
              </a:rPr>
              <a:t>hare friendship and live </a:t>
            </a:r>
          </a:p>
          <a:p>
            <a:pPr>
              <a:lnSpc>
                <a:spcPts val="3600"/>
              </a:lnSpc>
            </a:pPr>
            <a:r>
              <a:rPr lang="en-GB" sz="2800" b="1" i="0" u="none" strike="noStrike" baseline="0" dirty="0">
                <a:solidFill>
                  <a:srgbClr val="252525"/>
                </a:solidFill>
                <a:latin typeface="Calibri" panose="020F0502020204030204" pitchFamily="34" charset="0"/>
              </a:rPr>
              <a:t>I</a:t>
            </a:r>
            <a:r>
              <a:rPr lang="en-GB" sz="2000" i="0" u="none" strike="noStrike" baseline="0" dirty="0">
                <a:solidFill>
                  <a:srgbClr val="252525"/>
                </a:solidFill>
                <a:latin typeface="Calibri" panose="020F0502020204030204" pitchFamily="34" charset="0"/>
              </a:rPr>
              <a:t>n the peace </a:t>
            </a:r>
          </a:p>
          <a:p>
            <a:pPr>
              <a:lnSpc>
                <a:spcPts val="3600"/>
              </a:lnSpc>
            </a:pPr>
            <a:r>
              <a:rPr lang="en-GB" sz="2800" b="1" i="0" u="none" strike="noStrike" baseline="0" dirty="0">
                <a:solidFill>
                  <a:srgbClr val="252525"/>
                </a:solidFill>
                <a:latin typeface="Calibri" panose="020F0502020204030204" pitchFamily="34" charset="0"/>
              </a:rPr>
              <a:t>O</a:t>
            </a:r>
            <a:r>
              <a:rPr lang="en-GB" sz="2000" i="0" u="none" strike="noStrike" baseline="0" dirty="0">
                <a:solidFill>
                  <a:srgbClr val="252525"/>
                </a:solidFill>
                <a:latin typeface="Calibri" panose="020F0502020204030204" pitchFamily="34" charset="0"/>
              </a:rPr>
              <a:t>f God’s love, </a:t>
            </a:r>
            <a:endParaRPr lang="en-GB" sz="2000" i="0" u="none" strike="noStrike" baseline="0" dirty="0">
              <a:solidFill>
                <a:srgbClr val="000000"/>
              </a:solidFill>
              <a:latin typeface="Calibri" panose="020F0502020204030204" pitchFamily="34" charset="0"/>
            </a:endParaRPr>
          </a:p>
          <a:p>
            <a:pPr>
              <a:lnSpc>
                <a:spcPts val="3600"/>
              </a:lnSpc>
            </a:pPr>
            <a:r>
              <a:rPr lang="en-GB" sz="2800" b="1" i="0" u="none" strike="noStrike" baseline="0" dirty="0">
                <a:solidFill>
                  <a:srgbClr val="252525"/>
                </a:solidFill>
                <a:latin typeface="Calibri" panose="020F0502020204030204" pitchFamily="34" charset="0"/>
              </a:rPr>
              <a:t>N</a:t>
            </a:r>
            <a:r>
              <a:rPr lang="en-GB" sz="2000" i="0" u="none" strike="noStrike" baseline="0" dirty="0">
                <a:solidFill>
                  <a:srgbClr val="252525"/>
                </a:solidFill>
                <a:latin typeface="Calibri" panose="020F0502020204030204" pitchFamily="34" charset="0"/>
              </a:rPr>
              <a:t>ow and forever. </a:t>
            </a:r>
          </a:p>
          <a:p>
            <a:pPr>
              <a:lnSpc>
                <a:spcPts val="3600"/>
              </a:lnSpc>
            </a:pPr>
            <a:r>
              <a:rPr lang="en-GB" sz="2000" i="0" u="none" strike="noStrike" baseline="0" dirty="0">
                <a:solidFill>
                  <a:srgbClr val="252525"/>
                </a:solidFill>
                <a:latin typeface="Calibri" panose="020F0502020204030204" pitchFamily="34" charset="0"/>
              </a:rPr>
              <a:t>Amen. </a:t>
            </a:r>
            <a:endParaRPr lang="en-GB" sz="2000" i="0" u="none" strike="noStrike" baseline="0" dirty="0">
              <a:solidFill>
                <a:srgbClr val="006FC0"/>
              </a:solidFill>
              <a:latin typeface="Calibri" panose="020F0502020204030204" pitchFamily="34" charset="0"/>
            </a:endParaRPr>
          </a:p>
          <a:p>
            <a:pPr>
              <a:lnSpc>
                <a:spcPts val="2600"/>
              </a:lnSpc>
            </a:pPr>
            <a:endParaRPr lang="en-GB" sz="2000" kern="1400" dirty="0">
              <a:ln>
                <a:noFill/>
              </a:ln>
              <a:solidFill>
                <a:srgbClr val="000000"/>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0536EF42-254F-202B-4403-A176020536C1}"/>
              </a:ext>
            </a:extLst>
          </p:cNvPr>
          <p:cNvSpPr txBox="1"/>
          <p:nvPr/>
        </p:nvSpPr>
        <p:spPr>
          <a:xfrm>
            <a:off x="688063" y="6020094"/>
            <a:ext cx="3752532" cy="246221"/>
          </a:xfrm>
          <a:prstGeom prst="rect">
            <a:avLst/>
          </a:prstGeom>
          <a:noFill/>
        </p:spPr>
        <p:txBody>
          <a:bodyPr wrap="square" rtlCol="0">
            <a:spAutoFit/>
          </a:bodyPr>
          <a:lstStyle/>
          <a:p>
            <a:pPr marL="0" marR="0" indent="0" algn="l">
              <a:spcBef>
                <a:spcPts val="0"/>
              </a:spcBef>
              <a:spcAft>
                <a:spcPts val="0"/>
              </a:spcAft>
            </a:pPr>
            <a:r>
              <a:rPr lang="en-GB" sz="1000" kern="1400" dirty="0">
                <a:latin typeface="Calibri" panose="020F0502020204030204" pitchFamily="34" charset="0"/>
                <a:hlinkClick r:id="rId3"/>
              </a:rPr>
              <a:t>Closin</a:t>
            </a:r>
            <a:r>
              <a:rPr lang="en-GB" sz="1000" kern="1400" dirty="0">
                <a:ln>
                  <a:noFill/>
                </a:ln>
                <a:effectLst/>
                <a:latin typeface="Calibri" panose="020F0502020204030204" pitchFamily="34" charset="0"/>
                <a:hlinkClick r:id="rId3"/>
              </a:rPr>
              <a:t>g hymn – </a:t>
            </a:r>
            <a:r>
              <a:rPr lang="en-GB" sz="1000" i="1" kern="1400" dirty="0">
                <a:ln>
                  <a:noFill/>
                </a:ln>
                <a:effectLst/>
                <a:latin typeface="Calibri" panose="020F0502020204030204" pitchFamily="34" charset="0"/>
                <a:hlinkClick r:id="rId3"/>
              </a:rPr>
              <a:t>Maranatha</a:t>
            </a:r>
            <a:endParaRPr lang="en-GB" sz="1000" kern="1400" dirty="0">
              <a:ln>
                <a:noFill/>
              </a:ln>
              <a:effectLst/>
              <a:latin typeface="Times New Roman" panose="02020603050405020304" pitchFamily="18" charset="0"/>
            </a:endParaRPr>
          </a:p>
        </p:txBody>
      </p:sp>
      <p:grpSp>
        <p:nvGrpSpPr>
          <p:cNvPr id="18" name="Group 17">
            <a:extLst>
              <a:ext uri="{FF2B5EF4-FFF2-40B4-BE49-F238E27FC236}">
                <a16:creationId xmlns:a16="http://schemas.microsoft.com/office/drawing/2014/main" id="{5A547892-E24B-9472-60FF-84E374398E32}"/>
              </a:ext>
            </a:extLst>
          </p:cNvPr>
          <p:cNvGrpSpPr/>
          <p:nvPr/>
        </p:nvGrpSpPr>
        <p:grpSpPr>
          <a:xfrm>
            <a:off x="3750666" y="833328"/>
            <a:ext cx="4869823" cy="5666694"/>
            <a:chOff x="4029733" y="871259"/>
            <a:chExt cx="5033273" cy="5800798"/>
          </a:xfrm>
        </p:grpSpPr>
        <p:pic>
          <p:nvPicPr>
            <p:cNvPr id="19" name="Picture 18" descr="A person in a costume&#10;&#10;Description automatically generated with low confidence">
              <a:extLst>
                <a:ext uri="{FF2B5EF4-FFF2-40B4-BE49-F238E27FC236}">
                  <a16:creationId xmlns:a16="http://schemas.microsoft.com/office/drawing/2014/main" id="{5EEF6FD5-F5D5-148F-FD81-D7D8C408E6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19623" y="871259"/>
              <a:ext cx="3418376" cy="5645576"/>
            </a:xfrm>
            <a:prstGeom prst="rect">
              <a:avLst/>
            </a:prstGeom>
          </p:spPr>
        </p:pic>
        <p:pic>
          <p:nvPicPr>
            <p:cNvPr id="20" name="Picture 19">
              <a:extLst>
                <a:ext uri="{FF2B5EF4-FFF2-40B4-BE49-F238E27FC236}">
                  <a16:creationId xmlns:a16="http://schemas.microsoft.com/office/drawing/2014/main" id="{3A4C51AB-9DD1-1D12-7774-84DCBB141CFC}"/>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5312" b="97498" l="9897" r="92024">
                          <a14:foregroundMark x1="41728" y1="10855" x2="38626" y2="15781"/>
                          <a14:foregroundMark x1="53914" y1="6543" x2="45716" y2="6543"/>
                          <a14:foregroundMark x1="85746" y1="5928" x2="80650" y2="5312"/>
                          <a14:foregroundMark x1="90842" y1="6774" x2="92024" y2="9199"/>
                          <a14:foregroundMark x1="53545" y1="88876" x2="45716" y2="95035"/>
                          <a14:foregroundMark x1="77548" y1="95420" x2="84195" y2="95651"/>
                          <a14:foregroundMark x1="45273" y1="96651" x2="46086" y2="97498"/>
                        </a14:backgroundRemoval>
                      </a14:imgEffect>
                    </a14:imgLayer>
                  </a14:imgProps>
                </a:ext>
                <a:ext uri="{28A0092B-C50C-407E-A947-70E740481C1C}">
                  <a14:useLocalDpi xmlns:a14="http://schemas.microsoft.com/office/drawing/2010/main"/>
                </a:ext>
              </a:extLst>
            </a:blip>
            <a:stretch>
              <a:fillRect/>
            </a:stretch>
          </p:blipFill>
          <p:spPr>
            <a:xfrm>
              <a:off x="7100496" y="2626712"/>
              <a:ext cx="1962510" cy="3765583"/>
            </a:xfrm>
            <a:prstGeom prst="rect">
              <a:avLst/>
            </a:prstGeom>
          </p:spPr>
        </p:pic>
        <p:pic>
          <p:nvPicPr>
            <p:cNvPr id="21" name="Picture 20" descr="A picture containing toy, doll&#10;&#10;Description automatically generated">
              <a:extLst>
                <a:ext uri="{FF2B5EF4-FFF2-40B4-BE49-F238E27FC236}">
                  <a16:creationId xmlns:a16="http://schemas.microsoft.com/office/drawing/2014/main" id="{423686A5-E6F2-BCFE-6C4A-552D307519D5}"/>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1770" b="99410" l="0" r="100000">
                          <a14:foregroundMark x1="48079" y1="1770" x2="47721" y2="2613"/>
                          <a14:foregroundMark x1="36729" y1="89802" x2="30652" y2="96924"/>
                          <a14:foregroundMark x1="30652" y1="96924" x2="30742" y2="97092"/>
                          <a14:foregroundMark x1="25737" y1="98357" x2="34674" y2="99452"/>
                          <a14:foregroundMark x1="84093" y1="98188" x2="86416" y2="98904"/>
                        </a14:backgroundRemoval>
                      </a14:imgEffect>
                    </a14:imgLayer>
                  </a14:imgProps>
                </a:ext>
                <a:ext uri="{28A0092B-C50C-407E-A947-70E740481C1C}">
                  <a14:useLocalDpi xmlns:a14="http://schemas.microsoft.com/office/drawing/2010/main"/>
                </a:ext>
              </a:extLst>
            </a:blip>
            <a:srcRect/>
            <a:stretch/>
          </p:blipFill>
          <p:spPr>
            <a:xfrm flipH="1">
              <a:off x="5072174" y="3120934"/>
              <a:ext cx="1607435" cy="3411036"/>
            </a:xfrm>
            <a:prstGeom prst="rect">
              <a:avLst/>
            </a:prstGeom>
          </p:spPr>
        </p:pic>
        <p:pic>
          <p:nvPicPr>
            <p:cNvPr id="22" name="Picture 21">
              <a:extLst>
                <a:ext uri="{FF2B5EF4-FFF2-40B4-BE49-F238E27FC236}">
                  <a16:creationId xmlns:a16="http://schemas.microsoft.com/office/drawing/2014/main" id="{D374E493-4BF3-E0ED-26E1-A96D8B246FBB}"/>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2939" b="96730" l="8016" r="89946">
                          <a14:foregroundMark x1="55978" y1="3022" x2="48641" y2="9561"/>
                          <a14:foregroundMark x1="43750" y1="89570" x2="42799" y2="91970"/>
                          <a14:foregroundMark x1="62364" y1="90315" x2="67663" y2="89735"/>
                          <a14:foregroundMark x1="35462" y1="96565" x2="35462" y2="96730"/>
                          <a14:foregroundMark x1="73505" y1="95820" x2="81793" y2="95820"/>
                          <a14:foregroundMark x1="8152" y1="32616" x2="10598" y2="36631"/>
                          <a14:foregroundMark x1="90082" y1="32036" x2="90082" y2="35017"/>
                        </a14:backgroundRemoval>
                      </a14:imgEffect>
                    </a14:imgLayer>
                  </a14:imgProps>
                </a:ext>
                <a:ext uri="{28A0092B-C50C-407E-A947-70E740481C1C}">
                  <a14:useLocalDpi xmlns:a14="http://schemas.microsoft.com/office/drawing/2010/main"/>
                </a:ext>
              </a:extLst>
            </a:blip>
            <a:srcRect/>
            <a:stretch/>
          </p:blipFill>
          <p:spPr>
            <a:xfrm>
              <a:off x="6160663" y="3135208"/>
              <a:ext cx="1076930" cy="3536849"/>
            </a:xfrm>
            <a:prstGeom prst="rect">
              <a:avLst/>
            </a:prstGeom>
          </p:spPr>
        </p:pic>
        <p:pic>
          <p:nvPicPr>
            <p:cNvPr id="23" name="Picture 22" descr="A person in a colorful dress&#10;&#10;Description automatically generated with low confidence">
              <a:extLst>
                <a:ext uri="{FF2B5EF4-FFF2-40B4-BE49-F238E27FC236}">
                  <a16:creationId xmlns:a16="http://schemas.microsoft.com/office/drawing/2014/main" id="{60BC5286-56DD-5537-B595-147702D4BA01}"/>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1806" b="98815" l="10000" r="90000">
                          <a14:foregroundMark x1="56349" y1="6377" x2="75238" y2="13713"/>
                          <a14:foregroundMark x1="75238" y1="13713" x2="46508" y2="8070"/>
                          <a14:foregroundMark x1="46508" y1="8070" x2="46825" y2="6546"/>
                          <a14:foregroundMark x1="50952" y1="1806" x2="63810" y2="2765"/>
                          <a14:foregroundMark x1="50000" y1="89729" x2="59683" y2="87754"/>
                          <a14:foregroundMark x1="65079" y1="93623" x2="63810" y2="92833"/>
                          <a14:foregroundMark x1="48571" y1="93792" x2="36190" y2="97856"/>
                          <a14:foregroundMark x1="54127" y1="98815" x2="60476" y2="98194"/>
                        </a14:backgroundRemoval>
                      </a14:imgEffect>
                    </a14:imgLayer>
                  </a14:imgProps>
                </a:ext>
                <a:ext uri="{28A0092B-C50C-407E-A947-70E740481C1C}">
                  <a14:useLocalDpi xmlns:a14="http://schemas.microsoft.com/office/drawing/2010/main"/>
                </a:ext>
              </a:extLst>
            </a:blip>
            <a:stretch>
              <a:fillRect/>
            </a:stretch>
          </p:blipFill>
          <p:spPr>
            <a:xfrm>
              <a:off x="6760603" y="3178039"/>
              <a:ext cx="1227003" cy="3451189"/>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79BD1880-6736-34C2-B8F9-178B69F5FF40}"/>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2316" b="97211" l="6682" r="94989">
                          <a14:foregroundMark x1="42094" y1="10263" x2="53118" y2="13000"/>
                          <a14:foregroundMark x1="46659" y1="2316" x2="36080" y2="10579"/>
                          <a14:foregroundMark x1="36080" y1="10579" x2="59465" y2="10632"/>
                          <a14:foregroundMark x1="59465" y1="10632" x2="57795" y2="11632"/>
                          <a14:foregroundMark x1="91425" y1="16368" x2="89978" y2="21947"/>
                          <a14:foregroundMark x1="81403" y1="13000" x2="85412" y2="15842"/>
                          <a14:foregroundMark x1="10579" y1="46000" x2="17706" y2="52421"/>
                          <a14:foregroundMark x1="94989" y1="15842" x2="93207" y2="16211"/>
                          <a14:foregroundMark x1="42762" y1="82368" x2="32517" y2="91579"/>
                          <a14:foregroundMark x1="32517" y1="91579" x2="35969" y2="93368"/>
                          <a14:foregroundMark x1="56013" y1="82842" x2="58018" y2="92421"/>
                          <a14:foregroundMark x1="58018" y1="92421" x2="59911" y2="85895"/>
                          <a14:foregroundMark x1="32405" y1="81842" x2="33408" y2="82526"/>
                          <a14:foregroundMark x1="32739" y1="82368" x2="32071" y2="84737"/>
                          <a14:foregroundMark x1="32739" y1="96053" x2="38085" y2="97263"/>
                          <a14:foregroundMark x1="7350" y1="44105" x2="6682" y2="54421"/>
                          <a14:foregroundMark x1="6682" y1="54421" x2="8797" y2="49684"/>
                          <a14:foregroundMark x1="29510" y1="13316" x2="32405" y2="13158"/>
                        </a14:backgroundRemoval>
                      </a14:imgEffect>
                    </a14:imgLayer>
                  </a14:imgProps>
                </a:ext>
                <a:ext uri="{28A0092B-C50C-407E-A947-70E740481C1C}">
                  <a14:useLocalDpi xmlns:a14="http://schemas.microsoft.com/office/drawing/2010/main"/>
                </a:ext>
              </a:extLst>
            </a:blip>
            <a:srcRect/>
            <a:stretch/>
          </p:blipFill>
          <p:spPr>
            <a:xfrm flipH="1">
              <a:off x="4029733" y="3073578"/>
              <a:ext cx="1644046" cy="3478094"/>
            </a:xfrm>
            <a:prstGeom prst="rect">
              <a:avLst/>
            </a:prstGeom>
          </p:spPr>
        </p:pic>
      </p:grpSp>
    </p:spTree>
    <p:extLst>
      <p:ext uri="{BB962C8B-B14F-4D97-AF65-F5344CB8AC3E}">
        <p14:creationId xmlns:p14="http://schemas.microsoft.com/office/powerpoint/2010/main" val="7508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ldingPage_MT_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163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4487</TotalTime>
  <Words>436</Words>
  <Application>Microsoft Office PowerPoint</Application>
  <PresentationFormat>On-screen Show (4:3)</PresentationFormat>
  <Paragraphs>52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 England</dc:creator>
  <cp:lastModifiedBy>Teacher</cp:lastModifiedBy>
  <cp:revision>218</cp:revision>
  <dcterms:created xsi:type="dcterms:W3CDTF">2016-10-31T10:22:49Z</dcterms:created>
  <dcterms:modified xsi:type="dcterms:W3CDTF">2022-11-25T13:56:18Z</dcterms:modified>
  <cp:contentStatus/>
</cp:coreProperties>
</file>