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85" r:id="rId4"/>
    <p:sldId id="295" r:id="rId5"/>
    <p:sldId id="296" r:id="rId6"/>
    <p:sldId id="290" r:id="rId7"/>
    <p:sldId id="27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74"/>
  </p:normalViewPr>
  <p:slideViewPr>
    <p:cSldViewPr snapToGrid="0" snapToObjects="1">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18891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6611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558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9224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B1FC72-73A9-8A48-A994-5A5FCDC427F1}"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8057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B1FC72-73A9-8A48-A994-5A5FCDC427F1}"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4552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B1FC72-73A9-8A48-A994-5A5FCDC427F1}"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7752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B1FC72-73A9-8A48-A994-5A5FCDC427F1}"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9416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1FC72-73A9-8A48-A994-5A5FCDC427F1}"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246045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416093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9307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1FC72-73A9-8A48-A994-5A5FCDC427F1}" type="datetimeFigureOut">
              <a:rPr lang="en-US" smtClean="0"/>
              <a:t>11/24/2022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8636F-12F2-D743-9BCA-98B2BDFED1B5}" type="slidenum">
              <a:rPr lang="en-US" smtClean="0"/>
              <a:t>‹#›</a:t>
            </a:fld>
            <a:endParaRPr lang="en-US"/>
          </a:p>
        </p:txBody>
      </p:sp>
    </p:spTree>
    <p:extLst>
      <p:ext uri="{BB962C8B-B14F-4D97-AF65-F5344CB8AC3E}">
        <p14:creationId xmlns:p14="http://schemas.microsoft.com/office/powerpoint/2010/main" val="358727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9A3gB9rQLw4"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5.png"/><Relationship Id="rId3" Type="http://schemas.openxmlformats.org/officeDocument/2006/relationships/hyperlink" Target="https://www.youtube.com/watch?v=aOw2DJP7P68" TargetMode="External"/><Relationship Id="rId7" Type="http://schemas.openxmlformats.org/officeDocument/2006/relationships/image" Target="../media/image12.png"/><Relationship Id="rId12" Type="http://schemas.microsoft.com/office/2007/relationships/hdphoto" Target="../media/hdphoto8.wdp"/><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7.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9.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dingPage_MT_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720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5512"/>
          <a:stretch/>
        </p:blipFill>
        <p:spPr>
          <a:xfrm>
            <a:off x="0" y="-1"/>
            <a:ext cx="9144000" cy="5794219"/>
          </a:xfrm>
          <a:prstGeom prst="rect">
            <a:avLst/>
          </a:prstGeom>
        </p:spPr>
      </p:pic>
      <p:sp>
        <p:nvSpPr>
          <p:cNvPr id="11" name="TextBox 10">
            <a:extLst>
              <a:ext uri="{FF2B5EF4-FFF2-40B4-BE49-F238E27FC236}">
                <a16:creationId xmlns:a16="http://schemas.microsoft.com/office/drawing/2014/main" id="{442484C7-0BA9-439B-B5CB-4CE9446BD4A7}"/>
              </a:ext>
            </a:extLst>
          </p:cNvPr>
          <p:cNvSpPr txBox="1"/>
          <p:nvPr/>
        </p:nvSpPr>
        <p:spPr>
          <a:xfrm>
            <a:off x="6455121" y="1063782"/>
            <a:ext cx="2245258" cy="4493538"/>
          </a:xfrm>
          <a:prstGeom prst="rect">
            <a:avLst/>
          </a:prstGeom>
          <a:noFill/>
        </p:spPr>
        <p:txBody>
          <a:bodyPr wrap="square" rtlCol="0">
            <a:spAutoFit/>
          </a:bodyPr>
          <a:lstStyle/>
          <a:p>
            <a:r>
              <a:rPr lang="en-GB" sz="3600" b="1" dirty="0">
                <a:solidFill>
                  <a:srgbClr val="006EB6"/>
                </a:solidFill>
                <a:latin typeface="Calibri" panose="020F0502020204030204" pitchFamily="34" charset="0"/>
              </a:rPr>
              <a:t>We gather </a:t>
            </a:r>
          </a:p>
          <a:p>
            <a:r>
              <a:rPr lang="en-GB" sz="2000" b="1" dirty="0">
                <a:solidFill>
                  <a:srgbClr val="006EB6"/>
                </a:solidFill>
                <a:latin typeface="Calibri" panose="020F0502020204030204" pitchFamily="34" charset="0"/>
              </a:rPr>
              <a:t>for our Advent </a:t>
            </a:r>
            <a:r>
              <a:rPr lang="en-GB" sz="2000" b="1">
                <a:solidFill>
                  <a:srgbClr val="006EB6"/>
                </a:solidFill>
                <a:latin typeface="Calibri" panose="020F0502020204030204" pitchFamily="34" charset="0"/>
              </a:rPr>
              <a:t>Week Two </a:t>
            </a:r>
            <a:r>
              <a:rPr lang="en-GB" sz="2000" b="1" i="0" u="none" strike="noStrike" baseline="0" dirty="0">
                <a:solidFill>
                  <a:srgbClr val="006EB6"/>
                </a:solidFill>
                <a:latin typeface="Calibri" panose="020F0502020204030204" pitchFamily="34" charset="0"/>
              </a:rPr>
              <a:t>Liturgical Prayer</a:t>
            </a: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sz="1000" dirty="0">
              <a:solidFill>
                <a:schemeClr val="tx1">
                  <a:lumMod val="85000"/>
                  <a:lumOff val="15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3739D8AA-3E20-036D-D342-BA3FB572D437}"/>
              </a:ext>
            </a:extLst>
          </p:cNvPr>
          <p:cNvSpPr txBox="1"/>
          <p:nvPr/>
        </p:nvSpPr>
        <p:spPr>
          <a:xfrm>
            <a:off x="423328" y="6175988"/>
            <a:ext cx="3752532" cy="246221"/>
          </a:xfrm>
          <a:prstGeom prst="rect">
            <a:avLst/>
          </a:prstGeom>
          <a:noFill/>
        </p:spPr>
        <p:txBody>
          <a:bodyPr wrap="square" rtlCol="0">
            <a:spAutoFit/>
          </a:bodyPr>
          <a:lstStyle/>
          <a:p>
            <a:pPr marL="0" marR="0" indent="0" algn="l">
              <a:spcBef>
                <a:spcPts val="0"/>
              </a:spcBef>
              <a:spcAft>
                <a:spcPts val="0"/>
              </a:spcAft>
            </a:pPr>
            <a:r>
              <a:rPr lang="en-GB" sz="1000" kern="1400" dirty="0">
                <a:ln>
                  <a:noFill/>
                </a:ln>
                <a:effectLst/>
                <a:latin typeface="Calibri" panose="020F0502020204030204" pitchFamily="34" charset="0"/>
                <a:hlinkClick r:id="rId3"/>
              </a:rPr>
              <a:t>Opening hymn – </a:t>
            </a:r>
            <a:r>
              <a:rPr lang="en-GB" sz="1000" i="1" kern="1400" dirty="0">
                <a:ln>
                  <a:noFill/>
                </a:ln>
                <a:effectLst/>
                <a:latin typeface="Calibri" panose="020F0502020204030204" pitchFamily="34" charset="0"/>
                <a:hlinkClick r:id="rId3"/>
              </a:rPr>
              <a:t>We are Waiting</a:t>
            </a:r>
            <a:endParaRPr lang="en-GB" sz="1000" kern="1400" dirty="0">
              <a:ln>
                <a:noFill/>
              </a:ln>
              <a:effectLst/>
              <a:latin typeface="Times New Roman" panose="02020603050405020304" pitchFamily="18" charset="0"/>
            </a:endParaRPr>
          </a:p>
        </p:txBody>
      </p:sp>
      <p:sp>
        <p:nvSpPr>
          <p:cNvPr id="2" name="TextBox 1">
            <a:extLst>
              <a:ext uri="{FF2B5EF4-FFF2-40B4-BE49-F238E27FC236}">
                <a16:creationId xmlns:a16="http://schemas.microsoft.com/office/drawing/2014/main" id="{0FA9231D-5A87-A1F7-4E8F-CB435D388E61}"/>
              </a:ext>
            </a:extLst>
          </p:cNvPr>
          <p:cNvSpPr txBox="1"/>
          <p:nvPr/>
        </p:nvSpPr>
        <p:spPr>
          <a:xfrm>
            <a:off x="423328" y="5386559"/>
            <a:ext cx="2869949" cy="184666"/>
          </a:xfrm>
          <a:prstGeom prst="rect">
            <a:avLst/>
          </a:prstGeom>
          <a:noFill/>
        </p:spPr>
        <p:txBody>
          <a:bodyPr wrap="square" rtlCol="0">
            <a:spAutoFit/>
          </a:bodyPr>
          <a:lstStyle/>
          <a:p>
            <a:r>
              <a:rPr lang="en-GB" sz="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Photo by </a:t>
            </a:r>
            <a:r>
              <a:rPr lang="en-GB" sz="6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KaLisa_Veer</a:t>
            </a:r>
            <a:r>
              <a:rPr lang="en-GB" sz="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on </a:t>
            </a:r>
            <a:r>
              <a:rPr lang="en-GB" sz="6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Unsplash</a:t>
            </a:r>
            <a:r>
              <a:rPr lang="en-GB" sz="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A group of candles on a tree&#10;&#10;Description automatically generated with low confidence">
            <a:extLst>
              <a:ext uri="{FF2B5EF4-FFF2-40B4-BE49-F238E27FC236}">
                <a16:creationId xmlns:a16="http://schemas.microsoft.com/office/drawing/2014/main" id="{2100BFD4-DEDA-DA48-D597-7CF002D9EB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929"/>
          <a:stretch/>
        </p:blipFill>
        <p:spPr>
          <a:xfrm>
            <a:off x="528029" y="1222218"/>
            <a:ext cx="5596107" cy="4083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12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7228"/>
          <a:stretch/>
        </p:blipFill>
        <p:spPr>
          <a:xfrm>
            <a:off x="0" y="0"/>
            <a:ext cx="9144000" cy="5676523"/>
          </a:xfrm>
          <a:prstGeom prst="rect">
            <a:avLst/>
          </a:prstGeom>
        </p:spPr>
      </p:pic>
      <p:sp>
        <p:nvSpPr>
          <p:cNvPr id="5" name="TextBox 4">
            <a:extLst>
              <a:ext uri="{FF2B5EF4-FFF2-40B4-BE49-F238E27FC236}">
                <a16:creationId xmlns:a16="http://schemas.microsoft.com/office/drawing/2014/main" id="{674FC6C1-9ECF-454B-AAF9-42A0078F3CE9}"/>
              </a:ext>
            </a:extLst>
          </p:cNvPr>
          <p:cNvSpPr txBox="1"/>
          <p:nvPr/>
        </p:nvSpPr>
        <p:spPr>
          <a:xfrm>
            <a:off x="4988459" y="876652"/>
            <a:ext cx="3802456" cy="5301451"/>
          </a:xfrm>
          <a:prstGeom prst="rect">
            <a:avLst/>
          </a:prstGeom>
          <a:noFill/>
        </p:spPr>
        <p:txBody>
          <a:bodyPr wrap="square">
            <a:spAutoFit/>
          </a:bodyPr>
          <a:lstStyle/>
          <a:p>
            <a:r>
              <a:rPr lang="en-GB" sz="3200" b="1" dirty="0">
                <a:solidFill>
                  <a:srgbClr val="006EB6"/>
                </a:solidFill>
                <a:latin typeface="Calibri" panose="020F0502020204030204" pitchFamily="34" charset="0"/>
              </a:rPr>
              <a:t>We hear God’s Word</a:t>
            </a:r>
            <a:r>
              <a:rPr lang="en-GB" sz="3600" b="1" dirty="0">
                <a:solidFill>
                  <a:srgbClr val="006EB6"/>
                </a:solidFill>
                <a:latin typeface="Calibri" panose="020F0502020204030204" pitchFamily="34" charset="0"/>
              </a:rPr>
              <a:t> </a:t>
            </a:r>
            <a:endParaRPr lang="en-GB" sz="3600" b="1" i="0" u="none" strike="noStrike" baseline="0" dirty="0">
              <a:solidFill>
                <a:srgbClr val="006EB6"/>
              </a:solidFill>
              <a:latin typeface="Calibri" panose="020F0502020204030204" pitchFamily="34" charset="0"/>
            </a:endParaRPr>
          </a:p>
          <a:p>
            <a:endParaRPr lang="en-GB" sz="300" b="1" dirty="0">
              <a:solidFill>
                <a:srgbClr val="006EB6"/>
              </a:solidFill>
              <a:latin typeface="Calibri" panose="020F0502020204030204" pitchFamily="34" charset="0"/>
            </a:endParaRPr>
          </a:p>
          <a:p>
            <a:r>
              <a:rPr lang="en-GB" sz="1400" b="1" dirty="0">
                <a:solidFill>
                  <a:srgbClr val="006EB6"/>
                </a:solidFill>
                <a:latin typeface="Calibri" panose="020F0502020204030204" pitchFamily="34" charset="0"/>
              </a:rPr>
              <a:t>A reading from the Gospel of Matthew</a:t>
            </a:r>
          </a:p>
          <a:p>
            <a:endParaRPr lang="en-GB" sz="1200" dirty="0">
              <a:solidFill>
                <a:srgbClr val="000000"/>
              </a:solidFill>
              <a:latin typeface="Calibri" panose="020F0502020204030204" pitchFamily="34" charset="0"/>
            </a:endParaRPr>
          </a:p>
          <a:p>
            <a:pPr marL="0" marR="0" indent="0" algn="l">
              <a:lnSpc>
                <a:spcPct val="125000"/>
              </a:lnSpc>
              <a:spcBef>
                <a:spcPts val="0"/>
              </a:spcBef>
              <a:spcAft>
                <a:spcPts val="0"/>
              </a:spcAft>
            </a:pPr>
            <a:r>
              <a:rPr lang="en-GB" kern="1400" dirty="0">
                <a:ln>
                  <a:noFill/>
                </a:ln>
                <a:solidFill>
                  <a:schemeClr val="tx1">
                    <a:lumMod val="75000"/>
                    <a:lumOff val="25000"/>
                  </a:schemeClr>
                </a:solidFill>
                <a:effectLst/>
                <a:latin typeface="+mj-lt"/>
              </a:rPr>
              <a:t>About that time John the Baptist came and began preaching in the desert area of Judea. John said, “Change your hearts and lives because the kingdom of heaven is coming soon.” John the Baptist is the one Isaiah the prophet was talking about. Isaiah said: “This is a voice of a man who calls out in the desert:</a:t>
            </a:r>
            <a:r>
              <a:rPr lang="en-GB" kern="1400" dirty="0">
                <a:solidFill>
                  <a:schemeClr val="tx1">
                    <a:lumMod val="75000"/>
                    <a:lumOff val="25000"/>
                  </a:schemeClr>
                </a:solidFill>
                <a:latin typeface="+mj-lt"/>
              </a:rPr>
              <a:t> </a:t>
            </a:r>
            <a:r>
              <a:rPr lang="en-GB" kern="1400" dirty="0">
                <a:ln>
                  <a:noFill/>
                </a:ln>
                <a:solidFill>
                  <a:schemeClr val="tx1">
                    <a:lumMod val="75000"/>
                    <a:lumOff val="25000"/>
                  </a:schemeClr>
                </a:solidFill>
                <a:effectLst/>
                <a:latin typeface="+mj-lt"/>
              </a:rPr>
              <a:t>‘Prepare the way for the Lord. Make the road straight for him.’”</a:t>
            </a:r>
          </a:p>
          <a:p>
            <a:pPr marL="0" marR="0" indent="0" algn="l">
              <a:lnSpc>
                <a:spcPct val="125000"/>
              </a:lnSpc>
              <a:spcBef>
                <a:spcPts val="0"/>
              </a:spcBef>
              <a:spcAft>
                <a:spcPts val="0"/>
              </a:spcAft>
            </a:pPr>
            <a:endParaRPr lang="en-GB" sz="1000" kern="1400" dirty="0">
              <a:solidFill>
                <a:schemeClr val="tx1">
                  <a:lumMod val="75000"/>
                  <a:lumOff val="25000"/>
                </a:schemeClr>
              </a:solidFill>
              <a:latin typeface="+mj-lt"/>
            </a:endParaRPr>
          </a:p>
          <a:p>
            <a:r>
              <a:rPr lang="en-GB" sz="1800" b="0" i="0" u="none" strike="noStrike" baseline="0" dirty="0">
                <a:solidFill>
                  <a:schemeClr val="tx1">
                    <a:lumMod val="75000"/>
                    <a:lumOff val="25000"/>
                  </a:schemeClr>
                </a:solidFill>
                <a:latin typeface="Calibri" panose="020F0502020204030204" pitchFamily="34" charset="0"/>
              </a:rPr>
              <a:t>The Gospel of the Lord </a:t>
            </a:r>
          </a:p>
          <a:p>
            <a:r>
              <a:rPr lang="en-GB" sz="1800" b="1" i="0" u="none" strike="noStrike" baseline="0" dirty="0">
                <a:solidFill>
                  <a:schemeClr val="tx1">
                    <a:lumMod val="75000"/>
                    <a:lumOff val="25000"/>
                  </a:schemeClr>
                </a:solidFill>
                <a:latin typeface="Calibri" panose="020F0502020204030204" pitchFamily="34" charset="0"/>
              </a:rPr>
              <a:t>R/ Praise to you Lord Jesus Christ</a:t>
            </a:r>
            <a:r>
              <a:rPr lang="en-GB" sz="1800" kern="1400" dirty="0">
                <a:ln>
                  <a:noFill/>
                </a:ln>
                <a:solidFill>
                  <a:srgbClr val="000000"/>
                </a:solidFill>
                <a:effectLst/>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sp>
        <p:nvSpPr>
          <p:cNvPr id="6" name="TextBox 5">
            <a:extLst>
              <a:ext uri="{FF2B5EF4-FFF2-40B4-BE49-F238E27FC236}">
                <a16:creationId xmlns:a16="http://schemas.microsoft.com/office/drawing/2014/main" id="{C0F04944-FC4E-1E87-6536-1C657F339E27}"/>
              </a:ext>
            </a:extLst>
          </p:cNvPr>
          <p:cNvSpPr txBox="1"/>
          <p:nvPr/>
        </p:nvSpPr>
        <p:spPr>
          <a:xfrm>
            <a:off x="531768" y="6068008"/>
            <a:ext cx="3150606" cy="184666"/>
          </a:xfrm>
          <a:prstGeom prst="rect">
            <a:avLst/>
          </a:prstGeom>
          <a:noFill/>
        </p:spPr>
        <p:txBody>
          <a:bodyPr wrap="square" rtlCol="0">
            <a:spAutoFit/>
          </a:bodyPr>
          <a:lstStyle/>
          <a:p>
            <a:r>
              <a:rPr lang="it-IT" sz="600" dirty="0">
                <a:solidFill>
                  <a:schemeClr val="tx1">
                    <a:lumMod val="50000"/>
                    <a:lumOff val="50000"/>
                  </a:schemeClr>
                </a:solidFill>
              </a:rPr>
              <a:t>Annibale Carracci, CC0, via Wikimedia Commons</a:t>
            </a:r>
            <a:endParaRPr lang="en-GB" sz="600" dirty="0">
              <a:solidFill>
                <a:schemeClr val="tx1">
                  <a:lumMod val="50000"/>
                  <a:lumOff val="50000"/>
                </a:schemeClr>
              </a:solidFill>
            </a:endParaRPr>
          </a:p>
        </p:txBody>
      </p:sp>
      <p:pic>
        <p:nvPicPr>
          <p:cNvPr id="1026" name="Picture 2">
            <a:extLst>
              <a:ext uri="{FF2B5EF4-FFF2-40B4-BE49-F238E27FC236}">
                <a16:creationId xmlns:a16="http://schemas.microsoft.com/office/drawing/2014/main" id="{12B9D235-B3E6-29AB-4DE7-EF708794ACBE}"/>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0919" y="1014413"/>
            <a:ext cx="4060613"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7228"/>
          <a:stretch/>
        </p:blipFill>
        <p:spPr>
          <a:xfrm>
            <a:off x="0" y="-63374"/>
            <a:ext cx="9144000" cy="5676523"/>
          </a:xfrm>
          <a:prstGeom prst="rect">
            <a:avLst/>
          </a:prstGeom>
        </p:spPr>
      </p:pic>
      <p:pic>
        <p:nvPicPr>
          <p:cNvPr id="4" name="Picture 2">
            <a:extLst>
              <a:ext uri="{FF2B5EF4-FFF2-40B4-BE49-F238E27FC236}">
                <a16:creationId xmlns:a16="http://schemas.microsoft.com/office/drawing/2014/main" id="{4A136283-7B60-BB4E-B616-85A2C60B7100}"/>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0334"/>
          <a:stretch/>
        </p:blipFill>
        <p:spPr bwMode="auto">
          <a:xfrm>
            <a:off x="2016564" y="1118442"/>
            <a:ext cx="5110871" cy="5042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Candle Images Clip Art - Candle Clipart Png - Free Transparent PNG Clipart  Images Download">
            <a:extLst>
              <a:ext uri="{FF2B5EF4-FFF2-40B4-BE49-F238E27FC236}">
                <a16:creationId xmlns:a16="http://schemas.microsoft.com/office/drawing/2014/main" id="{88B8A892-2C3E-2DB3-286F-B6DF593A73FE}"/>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7420" b="89954" l="10000" r="90000">
                        <a14:foregroundMark x1="54286" y1="7420" x2="53452" y2="9817"/>
                      </a14:backgroundRemoval>
                    </a14:imgEffect>
                  </a14:imgLayer>
                </a14:imgProps>
              </a:ext>
              <a:ext uri="{28A0092B-C50C-407E-A947-70E740481C1C}">
                <a14:useLocalDpi xmlns:a14="http://schemas.microsoft.com/office/drawing/2010/main" val="0"/>
              </a:ext>
            </a:extLst>
          </a:blip>
          <a:srcRect l="31074" r="30396" b="8826"/>
          <a:stretch/>
        </p:blipFill>
        <p:spPr bwMode="auto">
          <a:xfrm>
            <a:off x="7885567" y="3993717"/>
            <a:ext cx="767231" cy="18935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Holly Clipart Transparent Background, Download Free Holly Clipart  Transparent Background png images, Free ClipArts on Clipart Library">
            <a:extLst>
              <a:ext uri="{FF2B5EF4-FFF2-40B4-BE49-F238E27FC236}">
                <a16:creationId xmlns:a16="http://schemas.microsoft.com/office/drawing/2014/main" id="{1C2F8D32-2EE1-A836-86AE-BAB9D20CB56A}"/>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3627" b="95855" l="1916" r="98084">
                        <a14:foregroundMark x1="10728" y1="4663" x2="9579" y2="11917"/>
                        <a14:foregroundMark x1="8429" y1="44560" x2="8429" y2="44560"/>
                        <a14:foregroundMark x1="1916" y1="45596" x2="1916" y2="45596"/>
                        <a14:foregroundMark x1="31801" y1="91710" x2="31801" y2="91710"/>
                        <a14:foregroundMark x1="51341" y1="96373" x2="51341" y2="96373"/>
                        <a14:foregroundMark x1="91954" y1="68912" x2="91954" y2="68912"/>
                        <a14:foregroundMark x1="98084" y1="67358" x2="98084" y2="67358"/>
                      </a14:backgroundRemoval>
                    </a14:imgEffect>
                  </a14:imgLayer>
                </a14:imgProps>
              </a:ext>
              <a:ext uri="{28A0092B-C50C-407E-A947-70E740481C1C}">
                <a14:useLocalDpi xmlns:a14="http://schemas.microsoft.com/office/drawing/2010/main" val="0"/>
              </a:ext>
            </a:extLst>
          </a:blip>
          <a:srcRect/>
          <a:stretch>
            <a:fillRect/>
          </a:stretch>
        </p:blipFill>
        <p:spPr bwMode="auto">
          <a:xfrm rot="20625712">
            <a:off x="7697155" y="5124708"/>
            <a:ext cx="1139420" cy="842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ndle Images Clip Art - Candle Clipart Png - Free Transparent PNG Clipart  Images Download">
            <a:extLst>
              <a:ext uri="{FF2B5EF4-FFF2-40B4-BE49-F238E27FC236}">
                <a16:creationId xmlns:a16="http://schemas.microsoft.com/office/drawing/2014/main" id="{E301B1F3-0812-B095-0156-12D30BA18212}"/>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7420" b="89954" l="10000" r="90000">
                        <a14:foregroundMark x1="54286" y1="7420" x2="53452" y2="9817"/>
                      </a14:backgroundRemoval>
                    </a14:imgEffect>
                  </a14:imgLayer>
                </a14:imgProps>
              </a:ext>
              <a:ext uri="{28A0092B-C50C-407E-A947-70E740481C1C}">
                <a14:useLocalDpi xmlns:a14="http://schemas.microsoft.com/office/drawing/2010/main" val="0"/>
              </a:ext>
            </a:extLst>
          </a:blip>
          <a:srcRect l="31074" r="30396" b="8826"/>
          <a:stretch/>
        </p:blipFill>
        <p:spPr bwMode="auto">
          <a:xfrm>
            <a:off x="7414807" y="4267797"/>
            <a:ext cx="767231" cy="18935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Holly Clipart Transparent Background, Download Free Holly Clipart  Transparent Background png images, Free ClipArts on Clipart Library">
            <a:extLst>
              <a:ext uri="{FF2B5EF4-FFF2-40B4-BE49-F238E27FC236}">
                <a16:creationId xmlns:a16="http://schemas.microsoft.com/office/drawing/2014/main" id="{7C593625-D02B-A1BD-3C15-0EA14C02E108}"/>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3627" b="95855" l="1916" r="98084">
                        <a14:foregroundMark x1="10728" y1="4663" x2="9579" y2="11917"/>
                        <a14:foregroundMark x1="8429" y1="44560" x2="8429" y2="44560"/>
                        <a14:foregroundMark x1="1916" y1="45596" x2="1916" y2="45596"/>
                        <a14:foregroundMark x1="31801" y1="91710" x2="31801" y2="91710"/>
                        <a14:foregroundMark x1="51341" y1="96373" x2="51341" y2="96373"/>
                        <a14:foregroundMark x1="91954" y1="68912" x2="91954" y2="68912"/>
                        <a14:foregroundMark x1="98084" y1="67358" x2="98084" y2="67358"/>
                      </a14:backgroundRemoval>
                    </a14:imgEffect>
                  </a14:imgLayer>
                </a14:imgProps>
              </a:ext>
              <a:ext uri="{28A0092B-C50C-407E-A947-70E740481C1C}">
                <a14:useLocalDpi xmlns:a14="http://schemas.microsoft.com/office/drawing/2010/main" val="0"/>
              </a:ext>
            </a:extLst>
          </a:blip>
          <a:srcRect/>
          <a:stretch>
            <a:fillRect/>
          </a:stretch>
        </p:blipFill>
        <p:spPr bwMode="auto">
          <a:xfrm rot="358401">
            <a:off x="7206036" y="5465948"/>
            <a:ext cx="1139420" cy="84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5472"/>
          <a:stretch/>
        </p:blipFill>
        <p:spPr>
          <a:xfrm>
            <a:off x="0" y="0"/>
            <a:ext cx="9144000" cy="5796890"/>
          </a:xfrm>
          <a:prstGeom prst="rect">
            <a:avLst/>
          </a:prstGeom>
        </p:spPr>
      </p:pic>
      <p:sp>
        <p:nvSpPr>
          <p:cNvPr id="2" name="TextBox 1">
            <a:extLst>
              <a:ext uri="{FF2B5EF4-FFF2-40B4-BE49-F238E27FC236}">
                <a16:creationId xmlns:a16="http://schemas.microsoft.com/office/drawing/2014/main" id="{1D0E0DA2-8852-8017-2864-B6850E7FE687}"/>
              </a:ext>
            </a:extLst>
          </p:cNvPr>
          <p:cNvSpPr txBox="1"/>
          <p:nvPr/>
        </p:nvSpPr>
        <p:spPr>
          <a:xfrm>
            <a:off x="470779" y="909457"/>
            <a:ext cx="6391748" cy="4924425"/>
          </a:xfrm>
          <a:prstGeom prst="rect">
            <a:avLst/>
          </a:prstGeom>
          <a:noFill/>
        </p:spPr>
        <p:txBody>
          <a:bodyPr wrap="square">
            <a:spAutoFit/>
          </a:bodyPr>
          <a:lstStyle/>
          <a:p>
            <a:r>
              <a:rPr lang="en-GB" sz="3600" b="1" dirty="0">
                <a:solidFill>
                  <a:srgbClr val="006EB6"/>
                </a:solidFill>
                <a:latin typeface="Calibri" panose="020F0502020204030204" pitchFamily="34" charset="0"/>
              </a:rPr>
              <a:t>We respond</a:t>
            </a:r>
            <a:endParaRPr lang="en-GB" sz="400" b="0" i="0" u="none" strike="noStrike" baseline="0" dirty="0">
              <a:solidFill>
                <a:srgbClr val="006FC0"/>
              </a:solidFill>
              <a:latin typeface="Calibri" panose="020F0502020204030204" pitchFamily="34" charset="0"/>
            </a:endParaRPr>
          </a:p>
          <a:p>
            <a:r>
              <a:rPr lang="en-GB" sz="1600" b="0" i="1" u="none" strike="noStrike" baseline="0" dirty="0">
                <a:solidFill>
                  <a:schemeClr val="tx1">
                    <a:lumMod val="85000"/>
                    <a:lumOff val="15000"/>
                  </a:schemeClr>
                </a:solidFill>
                <a:latin typeface="Calibri" panose="020F0502020204030204" pitchFamily="34" charset="0"/>
              </a:rPr>
              <a:t>The response to our prayer is: </a:t>
            </a:r>
            <a:r>
              <a:rPr lang="en-GB" sz="1600" b="1" i="1" dirty="0">
                <a:solidFill>
                  <a:schemeClr val="tx1">
                    <a:lumMod val="85000"/>
                    <a:lumOff val="15000"/>
                  </a:schemeClr>
                </a:solidFill>
                <a:latin typeface="Calibri" panose="020F0502020204030204" pitchFamily="34" charset="0"/>
              </a:rPr>
              <a:t>H</a:t>
            </a:r>
            <a:r>
              <a:rPr lang="en-GB" sz="1600" b="1" i="1" u="none" strike="noStrike" baseline="0" dirty="0">
                <a:solidFill>
                  <a:schemeClr val="tx1">
                    <a:lumMod val="85000"/>
                    <a:lumOff val="15000"/>
                  </a:schemeClr>
                </a:solidFill>
                <a:latin typeface="Calibri" panose="020F0502020204030204" pitchFamily="34" charset="0"/>
              </a:rPr>
              <a:t>ear our prayer.</a:t>
            </a:r>
          </a:p>
          <a:p>
            <a:endParaRPr lang="en-GB" sz="1600" b="1" dirty="0">
              <a:solidFill>
                <a:schemeClr val="tx1">
                  <a:lumMod val="85000"/>
                  <a:lumOff val="15000"/>
                </a:schemeClr>
              </a:solidFill>
              <a:latin typeface="Calibri" panose="020F0502020204030204" pitchFamily="34" charset="0"/>
            </a:endParaRPr>
          </a:p>
          <a:p>
            <a:pPr>
              <a:lnSpc>
                <a:spcPts val="1800"/>
              </a:lnSpc>
            </a:pPr>
            <a:r>
              <a:rPr lang="en-GB" sz="1400" kern="1400" dirty="0">
                <a:ln>
                  <a:noFill/>
                </a:ln>
                <a:solidFill>
                  <a:schemeClr val="tx1">
                    <a:lumMod val="85000"/>
                    <a:lumOff val="15000"/>
                  </a:schemeClr>
                </a:solidFill>
                <a:effectLst/>
                <a:latin typeface="Calibri" panose="020F0502020204030204" pitchFamily="34" charset="0"/>
              </a:rPr>
              <a:t>Heavenly Father, help us to prepare the way for your Son this Advent, by saying sorry for our wrongs and by forgiving others theirs. </a:t>
            </a:r>
          </a:p>
          <a:p>
            <a:pPr>
              <a:lnSpc>
                <a:spcPts val="1800"/>
              </a:lnSpc>
            </a:pPr>
            <a:r>
              <a:rPr lang="en-GB" sz="1400" kern="1400" dirty="0">
                <a:ln>
                  <a:noFill/>
                </a:ln>
                <a:solidFill>
                  <a:schemeClr val="tx1">
                    <a:lumMod val="85000"/>
                    <a:lumOff val="15000"/>
                  </a:schemeClr>
                </a:solidFill>
                <a:effectLst/>
                <a:latin typeface="Calibri" panose="020F0502020204030204" pitchFamily="34" charset="0"/>
              </a:rPr>
              <a:t>Lord, in your mercy. </a:t>
            </a:r>
            <a:r>
              <a:rPr lang="en-GB" sz="1400" b="1" kern="1400" dirty="0">
                <a:ln>
                  <a:noFill/>
                </a:ln>
                <a:solidFill>
                  <a:schemeClr val="tx1">
                    <a:lumMod val="85000"/>
                    <a:lumOff val="15000"/>
                  </a:schemeClr>
                </a:solidFill>
                <a:effectLst/>
                <a:latin typeface="Calibri" panose="020F0502020204030204" pitchFamily="34" charset="0"/>
              </a:rPr>
              <a:t>R/ Hear our prayer.</a:t>
            </a:r>
          </a:p>
          <a:p>
            <a:endParaRPr lang="en-GB" sz="1400" kern="1400" dirty="0">
              <a:solidFill>
                <a:schemeClr val="tx1">
                  <a:lumMod val="85000"/>
                  <a:lumOff val="15000"/>
                </a:schemeClr>
              </a:solidFill>
              <a:latin typeface="Calibri" panose="020F0502020204030204" pitchFamily="34" charset="0"/>
            </a:endParaRPr>
          </a:p>
          <a:p>
            <a:pPr>
              <a:lnSpc>
                <a:spcPts val="1800"/>
              </a:lnSpc>
            </a:pPr>
            <a:r>
              <a:rPr lang="en-GB" sz="1400" kern="1400" dirty="0">
                <a:solidFill>
                  <a:schemeClr val="tx1">
                    <a:lumMod val="85000"/>
                    <a:lumOff val="15000"/>
                  </a:schemeClr>
                </a:solidFill>
                <a:latin typeface="Calibri" panose="020F0502020204030204" pitchFamily="34" charset="0"/>
              </a:rPr>
              <a:t>Heavenly Father, help us to prepare the way for your Son this Advent, by being peace-builders in our school, home, country, and world. </a:t>
            </a:r>
          </a:p>
          <a:p>
            <a:pPr>
              <a:lnSpc>
                <a:spcPts val="1800"/>
              </a:lnSpc>
            </a:pPr>
            <a:r>
              <a:rPr lang="en-GB" sz="1400" kern="1400" dirty="0">
                <a:solidFill>
                  <a:schemeClr val="tx1">
                    <a:lumMod val="85000"/>
                    <a:lumOff val="15000"/>
                  </a:schemeClr>
                </a:solidFill>
                <a:latin typeface="Calibri" panose="020F0502020204030204" pitchFamily="34" charset="0"/>
              </a:rPr>
              <a:t>Lord in your mercy.</a:t>
            </a:r>
            <a:r>
              <a:rPr lang="en-GB" sz="1400" b="1" kern="1400" dirty="0">
                <a:solidFill>
                  <a:schemeClr val="tx1">
                    <a:lumMod val="85000"/>
                    <a:lumOff val="15000"/>
                  </a:schemeClr>
                </a:solidFill>
                <a:latin typeface="Calibri" panose="020F0502020204030204" pitchFamily="34" charset="0"/>
              </a:rPr>
              <a:t> R/ Hear our prayer.</a:t>
            </a:r>
          </a:p>
          <a:p>
            <a:endParaRPr lang="en-GB" sz="1400" b="1" kern="1400" dirty="0">
              <a:solidFill>
                <a:schemeClr val="tx1">
                  <a:lumMod val="85000"/>
                  <a:lumOff val="15000"/>
                </a:schemeClr>
              </a:solidFill>
              <a:latin typeface="Calibri" panose="020F0502020204030204" pitchFamily="34" charset="0"/>
            </a:endParaRPr>
          </a:p>
          <a:p>
            <a:pPr>
              <a:lnSpc>
                <a:spcPts val="1800"/>
              </a:lnSpc>
            </a:pPr>
            <a:r>
              <a:rPr lang="en-GB" sz="1400" kern="1400" dirty="0">
                <a:solidFill>
                  <a:schemeClr val="tx1">
                    <a:lumMod val="85000"/>
                    <a:lumOff val="15000"/>
                  </a:schemeClr>
                </a:solidFill>
                <a:latin typeface="Calibri" panose="020F0502020204030204" pitchFamily="34" charset="0"/>
              </a:rPr>
              <a:t>Heavenly Father, help us to prepare the way for your Son this Advent, by sharing what we have so that no one lacks what they need. </a:t>
            </a:r>
          </a:p>
          <a:p>
            <a:r>
              <a:rPr lang="en-GB" sz="1400" kern="1400" dirty="0">
                <a:solidFill>
                  <a:schemeClr val="tx1">
                    <a:lumMod val="85000"/>
                    <a:lumOff val="15000"/>
                  </a:schemeClr>
                </a:solidFill>
                <a:latin typeface="Calibri" panose="020F0502020204030204" pitchFamily="34" charset="0"/>
              </a:rPr>
              <a:t>Lord in your mercy. </a:t>
            </a:r>
            <a:r>
              <a:rPr lang="en-GB" sz="1400" b="1" kern="1400" dirty="0">
                <a:solidFill>
                  <a:schemeClr val="tx1">
                    <a:lumMod val="85000"/>
                    <a:lumOff val="15000"/>
                  </a:schemeClr>
                </a:solidFill>
                <a:latin typeface="Calibri" panose="020F0502020204030204" pitchFamily="34" charset="0"/>
              </a:rPr>
              <a:t>R/ Hear our prayer.</a:t>
            </a:r>
          </a:p>
          <a:p>
            <a:endParaRPr lang="en-GB" sz="1400" b="1" kern="1400" dirty="0">
              <a:solidFill>
                <a:schemeClr val="tx1">
                  <a:lumMod val="85000"/>
                  <a:lumOff val="15000"/>
                </a:schemeClr>
              </a:solidFill>
              <a:latin typeface="Calibri" panose="020F0502020204030204" pitchFamily="34" charset="0"/>
            </a:endParaRPr>
          </a:p>
          <a:p>
            <a:r>
              <a:rPr lang="en-GB" sz="1400" kern="1400" dirty="0">
                <a:solidFill>
                  <a:schemeClr val="tx1">
                    <a:lumMod val="85000"/>
                    <a:lumOff val="15000"/>
                  </a:schemeClr>
                </a:solidFill>
                <a:latin typeface="Calibri" panose="020F0502020204030204" pitchFamily="34" charset="0"/>
              </a:rPr>
              <a:t>Heavenly Father, help us to prepare the way for your Son this Advent, by praying for all God’s children, especially those born into poverty </a:t>
            </a:r>
            <a:r>
              <a:rPr lang="en-GB" sz="1400" kern="1400">
                <a:solidFill>
                  <a:schemeClr val="tx1">
                    <a:lumMod val="85000"/>
                    <a:lumOff val="15000"/>
                  </a:schemeClr>
                </a:solidFill>
                <a:latin typeface="Calibri" panose="020F0502020204030204" pitchFamily="34" charset="0"/>
              </a:rPr>
              <a:t>and conflict. </a:t>
            </a:r>
            <a:endParaRPr lang="en-GB" sz="1400" kern="1400" dirty="0">
              <a:solidFill>
                <a:schemeClr val="tx1">
                  <a:lumMod val="85000"/>
                  <a:lumOff val="15000"/>
                </a:schemeClr>
              </a:solidFill>
              <a:latin typeface="Calibri" panose="020F0502020204030204" pitchFamily="34" charset="0"/>
            </a:endParaRPr>
          </a:p>
          <a:p>
            <a:r>
              <a:rPr lang="en-GB" sz="1400" kern="1400" dirty="0">
                <a:solidFill>
                  <a:schemeClr val="tx1">
                    <a:lumMod val="85000"/>
                    <a:lumOff val="15000"/>
                  </a:schemeClr>
                </a:solidFill>
                <a:latin typeface="Calibri" panose="020F0502020204030204" pitchFamily="34" charset="0"/>
              </a:rPr>
              <a:t>Lord, in your mercy. </a:t>
            </a:r>
            <a:r>
              <a:rPr lang="en-GB" sz="1400" b="1" kern="1400" dirty="0">
                <a:solidFill>
                  <a:schemeClr val="tx1">
                    <a:lumMod val="85000"/>
                    <a:lumOff val="15000"/>
                  </a:schemeClr>
                </a:solidFill>
                <a:latin typeface="Calibri" panose="020F0502020204030204" pitchFamily="34" charset="0"/>
              </a:rPr>
              <a:t>R/ Hear our prayer.</a:t>
            </a:r>
          </a:p>
          <a:p>
            <a:endParaRPr lang="en-GB" sz="1400" b="1" kern="1400" dirty="0">
              <a:solidFill>
                <a:schemeClr val="tx1">
                  <a:lumMod val="85000"/>
                  <a:lumOff val="15000"/>
                </a:schemeClr>
              </a:solidFill>
              <a:latin typeface="Calibri" panose="020F0502020204030204" pitchFamily="34" charset="0"/>
            </a:endParaRPr>
          </a:p>
          <a:p>
            <a:r>
              <a:rPr lang="en-GB" sz="1400" dirty="0">
                <a:solidFill>
                  <a:srgbClr val="000000"/>
                </a:solidFill>
                <a:latin typeface="Calibri" panose="020F0502020204030204" pitchFamily="34" charset="0"/>
              </a:rPr>
              <a:t>Let us now say the Mission Together prayer.</a:t>
            </a:r>
          </a:p>
        </p:txBody>
      </p:sp>
      <p:pic>
        <p:nvPicPr>
          <p:cNvPr id="3074" name="Picture 2" descr="Candle Images Clip Art - Candle Clipart Png - Free Transparent PNG Clipart  Images Download">
            <a:extLst>
              <a:ext uri="{FF2B5EF4-FFF2-40B4-BE49-F238E27FC236}">
                <a16:creationId xmlns:a16="http://schemas.microsoft.com/office/drawing/2014/main" id="{47A0B273-BFA4-40EE-BD50-C48AD152EB10}"/>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7420" b="89954" l="10000" r="90000">
                        <a14:foregroundMark x1="54286" y1="7420" x2="53452" y2="9817"/>
                      </a14:backgroundRemoval>
                    </a14:imgEffect>
                  </a14:imgLayer>
                </a14:imgProps>
              </a:ext>
              <a:ext uri="{28A0092B-C50C-407E-A947-70E740481C1C}">
                <a14:useLocalDpi xmlns:a14="http://schemas.microsoft.com/office/drawing/2010/main" val="0"/>
              </a:ext>
            </a:extLst>
          </a:blip>
          <a:srcRect l="31074" r="30396" b="8826"/>
          <a:stretch/>
        </p:blipFill>
        <p:spPr bwMode="auto">
          <a:xfrm>
            <a:off x="7333306" y="2364291"/>
            <a:ext cx="1254582" cy="30962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Holly Clipart Transparent Background, Download Free Holly Clipart  Transparent Background png images, Free ClipArts on Clipart Library">
            <a:extLst>
              <a:ext uri="{FF2B5EF4-FFF2-40B4-BE49-F238E27FC236}">
                <a16:creationId xmlns:a16="http://schemas.microsoft.com/office/drawing/2014/main" id="{32CE719A-27E1-129A-52B7-D964C29736E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27" b="95855" l="1916" r="98084">
                        <a14:foregroundMark x1="10728" y1="4663" x2="9579" y2="11917"/>
                        <a14:foregroundMark x1="8429" y1="44560" x2="8429" y2="44560"/>
                        <a14:foregroundMark x1="1916" y1="45596" x2="1916" y2="45596"/>
                        <a14:foregroundMark x1="31801" y1="91710" x2="31801" y2="91710"/>
                        <a14:foregroundMark x1="51341" y1="96373" x2="51341" y2="96373"/>
                        <a14:foregroundMark x1="91954" y1="68912" x2="91954" y2="68912"/>
                        <a14:foregroundMark x1="98084" y1="67358" x2="98084" y2="67358"/>
                      </a14:backgroundRemoval>
                    </a14:imgEffect>
                  </a14:imgLayer>
                </a14:imgProps>
              </a:ext>
              <a:ext uri="{28A0092B-C50C-407E-A947-70E740481C1C}">
                <a14:useLocalDpi xmlns:a14="http://schemas.microsoft.com/office/drawing/2010/main" val="0"/>
              </a:ext>
            </a:extLst>
          </a:blip>
          <a:srcRect/>
          <a:stretch>
            <a:fillRect/>
          </a:stretch>
        </p:blipFill>
        <p:spPr bwMode="auto">
          <a:xfrm rot="20838918" flipH="1">
            <a:off x="7288772" y="4438566"/>
            <a:ext cx="1607252" cy="1188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041BA61-72AD-62E5-0F53-4D9E29E5E503}"/>
              </a:ext>
            </a:extLst>
          </p:cNvPr>
          <p:cNvPicPr>
            <a:picLocks noChangeAspect="1"/>
          </p:cNvPicPr>
          <p:nvPr/>
        </p:nvPicPr>
        <p:blipFill>
          <a:blip r:embed="rId7"/>
          <a:stretch>
            <a:fillRect/>
          </a:stretch>
        </p:blipFill>
        <p:spPr>
          <a:xfrm>
            <a:off x="6836513" y="2736846"/>
            <a:ext cx="1255885" cy="3097036"/>
          </a:xfrm>
          <a:prstGeom prst="rect">
            <a:avLst/>
          </a:prstGeom>
        </p:spPr>
      </p:pic>
      <p:pic>
        <p:nvPicPr>
          <p:cNvPr id="5" name="Picture 4">
            <a:extLst>
              <a:ext uri="{FF2B5EF4-FFF2-40B4-BE49-F238E27FC236}">
                <a16:creationId xmlns:a16="http://schemas.microsoft.com/office/drawing/2014/main" id="{77435363-0B7A-57DE-AFEA-FC5FE9634883}"/>
              </a:ext>
            </a:extLst>
          </p:cNvPr>
          <p:cNvPicPr>
            <a:picLocks noChangeAspect="1"/>
          </p:cNvPicPr>
          <p:nvPr/>
        </p:nvPicPr>
        <p:blipFill>
          <a:blip r:embed="rId8"/>
          <a:stretch>
            <a:fillRect/>
          </a:stretch>
        </p:blipFill>
        <p:spPr>
          <a:xfrm rot="4812425">
            <a:off x="6453934" y="4519155"/>
            <a:ext cx="1835055" cy="1518036"/>
          </a:xfrm>
          <a:prstGeom prst="rect">
            <a:avLst/>
          </a:prstGeom>
        </p:spPr>
      </p:pic>
    </p:spTree>
    <p:extLst>
      <p:ext uri="{BB962C8B-B14F-4D97-AF65-F5344CB8AC3E}">
        <p14:creationId xmlns:p14="http://schemas.microsoft.com/office/powerpoint/2010/main" val="211263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5472"/>
          <a:stretch/>
        </p:blipFill>
        <p:spPr>
          <a:xfrm>
            <a:off x="0" y="0"/>
            <a:ext cx="9144000" cy="5796890"/>
          </a:xfrm>
          <a:prstGeom prst="rect">
            <a:avLst/>
          </a:prstGeom>
        </p:spPr>
      </p:pic>
      <p:sp>
        <p:nvSpPr>
          <p:cNvPr id="5" name="TextBox 4">
            <a:extLst>
              <a:ext uri="{FF2B5EF4-FFF2-40B4-BE49-F238E27FC236}">
                <a16:creationId xmlns:a16="http://schemas.microsoft.com/office/drawing/2014/main" id="{674FC6C1-9ECF-454B-AAF9-42A0078F3CE9}"/>
              </a:ext>
            </a:extLst>
          </p:cNvPr>
          <p:cNvSpPr txBox="1"/>
          <p:nvPr/>
        </p:nvSpPr>
        <p:spPr>
          <a:xfrm>
            <a:off x="688063" y="1079727"/>
            <a:ext cx="6482281" cy="4772910"/>
          </a:xfrm>
          <a:prstGeom prst="rect">
            <a:avLst/>
          </a:prstGeom>
          <a:noFill/>
        </p:spPr>
        <p:txBody>
          <a:bodyPr wrap="square">
            <a:spAutoFit/>
          </a:bodyPr>
          <a:lstStyle/>
          <a:p>
            <a:r>
              <a:rPr lang="en-GB" sz="3600" b="1" dirty="0">
                <a:solidFill>
                  <a:srgbClr val="006FC0"/>
                </a:solidFill>
                <a:latin typeface="Calibri" panose="020F0502020204030204" pitchFamily="34" charset="0"/>
              </a:rPr>
              <a:t>We are sent</a:t>
            </a:r>
            <a:r>
              <a:rPr lang="en-GB" sz="3600" b="1" i="0" u="none" strike="noStrike" baseline="0" dirty="0">
                <a:solidFill>
                  <a:srgbClr val="006FC0"/>
                </a:solidFill>
                <a:latin typeface="Calibri" panose="020F0502020204030204" pitchFamily="34" charset="0"/>
              </a:rPr>
              <a:t> </a:t>
            </a:r>
          </a:p>
          <a:p>
            <a:endParaRPr lang="en-GB" sz="800" b="1" dirty="0">
              <a:solidFill>
                <a:srgbClr val="006FC0"/>
              </a:solidFill>
              <a:latin typeface="Calibri" panose="020F0502020204030204" pitchFamily="34" charset="0"/>
            </a:endParaRPr>
          </a:p>
          <a:p>
            <a:pPr>
              <a:lnSpc>
                <a:spcPts val="3600"/>
              </a:lnSpc>
            </a:pPr>
            <a:r>
              <a:rPr lang="en-GB" sz="2800" b="1" i="0" u="none" strike="noStrike" baseline="0" dirty="0">
                <a:solidFill>
                  <a:srgbClr val="252525"/>
                </a:solidFill>
                <a:latin typeface="Calibri" panose="020F0502020204030204" pitchFamily="34" charset="0"/>
              </a:rPr>
              <a:t>M</a:t>
            </a:r>
            <a:r>
              <a:rPr lang="en-GB" sz="2000" i="0" u="none" strike="noStrike" baseline="0" dirty="0">
                <a:solidFill>
                  <a:srgbClr val="252525"/>
                </a:solidFill>
                <a:latin typeface="Calibri" panose="020F0502020204030204" pitchFamily="34" charset="0"/>
              </a:rPr>
              <a:t>ay all children </a:t>
            </a:r>
          </a:p>
          <a:p>
            <a:pPr>
              <a:lnSpc>
                <a:spcPts val="3600"/>
              </a:lnSpc>
            </a:pPr>
            <a:r>
              <a:rPr lang="en-GB" sz="2800" b="1" dirty="0">
                <a:solidFill>
                  <a:srgbClr val="252525"/>
                </a:solidFill>
                <a:latin typeface="Calibri" panose="020F0502020204030204" pitchFamily="34" charset="0"/>
              </a:rPr>
              <a:t>I</a:t>
            </a:r>
            <a:r>
              <a:rPr lang="en-GB" sz="2000" i="0" u="none" strike="noStrike" baseline="0" dirty="0">
                <a:solidFill>
                  <a:srgbClr val="252525"/>
                </a:solidFill>
                <a:latin typeface="Calibri" panose="020F0502020204030204" pitchFamily="34" charset="0"/>
              </a:rPr>
              <a:t>n the world </a:t>
            </a:r>
          </a:p>
          <a:p>
            <a:pPr>
              <a:lnSpc>
                <a:spcPts val="3600"/>
              </a:lnSpc>
            </a:pPr>
            <a:r>
              <a:rPr lang="en-GB" sz="2800" b="1" i="0" u="none" strike="noStrike" baseline="0" dirty="0">
                <a:solidFill>
                  <a:srgbClr val="252525"/>
                </a:solidFill>
                <a:latin typeface="Calibri" panose="020F0502020204030204" pitchFamily="34" charset="0"/>
              </a:rPr>
              <a:t>S</a:t>
            </a:r>
            <a:r>
              <a:rPr lang="en-GB" sz="2000" i="0" u="none" strike="noStrike" baseline="0" dirty="0">
                <a:solidFill>
                  <a:srgbClr val="252525"/>
                </a:solidFill>
                <a:latin typeface="Calibri" panose="020F0502020204030204" pitchFamily="34" charset="0"/>
              </a:rPr>
              <a:t>hare love </a:t>
            </a:r>
          </a:p>
          <a:p>
            <a:pPr>
              <a:lnSpc>
                <a:spcPts val="3600"/>
              </a:lnSpc>
            </a:pPr>
            <a:r>
              <a:rPr lang="en-GB" sz="2800" b="1" dirty="0">
                <a:solidFill>
                  <a:srgbClr val="252525"/>
                </a:solidFill>
                <a:latin typeface="Calibri" panose="020F0502020204030204" pitchFamily="34" charset="0"/>
              </a:rPr>
              <a:t>S</a:t>
            </a:r>
            <a:r>
              <a:rPr lang="en-GB" sz="2000" i="0" u="none" strike="noStrike" baseline="0" dirty="0">
                <a:solidFill>
                  <a:srgbClr val="252525"/>
                </a:solidFill>
                <a:latin typeface="Calibri" panose="020F0502020204030204" pitchFamily="34" charset="0"/>
              </a:rPr>
              <a:t>hare friendship and live </a:t>
            </a:r>
          </a:p>
          <a:p>
            <a:pPr>
              <a:lnSpc>
                <a:spcPts val="3600"/>
              </a:lnSpc>
            </a:pPr>
            <a:r>
              <a:rPr lang="en-GB" sz="2800" b="1" i="0" u="none" strike="noStrike" baseline="0" dirty="0">
                <a:solidFill>
                  <a:srgbClr val="252525"/>
                </a:solidFill>
                <a:latin typeface="Calibri" panose="020F0502020204030204" pitchFamily="34" charset="0"/>
              </a:rPr>
              <a:t>I</a:t>
            </a:r>
            <a:r>
              <a:rPr lang="en-GB" sz="2000" i="0" u="none" strike="noStrike" baseline="0" dirty="0">
                <a:solidFill>
                  <a:srgbClr val="252525"/>
                </a:solidFill>
                <a:latin typeface="Calibri" panose="020F0502020204030204" pitchFamily="34" charset="0"/>
              </a:rPr>
              <a:t>n the peace </a:t>
            </a:r>
          </a:p>
          <a:p>
            <a:pPr>
              <a:lnSpc>
                <a:spcPts val="3600"/>
              </a:lnSpc>
            </a:pPr>
            <a:r>
              <a:rPr lang="en-GB" sz="2800" b="1" i="0" u="none" strike="noStrike" baseline="0" dirty="0">
                <a:solidFill>
                  <a:srgbClr val="252525"/>
                </a:solidFill>
                <a:latin typeface="Calibri" panose="020F0502020204030204" pitchFamily="34" charset="0"/>
              </a:rPr>
              <a:t>O</a:t>
            </a:r>
            <a:r>
              <a:rPr lang="en-GB" sz="2000" i="0" u="none" strike="noStrike" baseline="0" dirty="0">
                <a:solidFill>
                  <a:srgbClr val="252525"/>
                </a:solidFill>
                <a:latin typeface="Calibri" panose="020F0502020204030204" pitchFamily="34" charset="0"/>
              </a:rPr>
              <a:t>f God’s love, </a:t>
            </a:r>
            <a:endParaRPr lang="en-GB" sz="2000" i="0" u="none" strike="noStrike" baseline="0" dirty="0">
              <a:solidFill>
                <a:srgbClr val="000000"/>
              </a:solidFill>
              <a:latin typeface="Calibri" panose="020F0502020204030204" pitchFamily="34" charset="0"/>
            </a:endParaRPr>
          </a:p>
          <a:p>
            <a:pPr>
              <a:lnSpc>
                <a:spcPts val="3600"/>
              </a:lnSpc>
            </a:pPr>
            <a:r>
              <a:rPr lang="en-GB" sz="2800" b="1" i="0" u="none" strike="noStrike" baseline="0" dirty="0">
                <a:solidFill>
                  <a:srgbClr val="252525"/>
                </a:solidFill>
                <a:latin typeface="Calibri" panose="020F0502020204030204" pitchFamily="34" charset="0"/>
              </a:rPr>
              <a:t>N</a:t>
            </a:r>
            <a:r>
              <a:rPr lang="en-GB" sz="2000" i="0" u="none" strike="noStrike" baseline="0" dirty="0">
                <a:solidFill>
                  <a:srgbClr val="252525"/>
                </a:solidFill>
                <a:latin typeface="Calibri" panose="020F0502020204030204" pitchFamily="34" charset="0"/>
              </a:rPr>
              <a:t>ow and forever. </a:t>
            </a:r>
          </a:p>
          <a:p>
            <a:pPr>
              <a:lnSpc>
                <a:spcPts val="3600"/>
              </a:lnSpc>
            </a:pPr>
            <a:r>
              <a:rPr lang="en-GB" sz="2000" i="0" u="none" strike="noStrike" baseline="0" dirty="0">
                <a:solidFill>
                  <a:srgbClr val="252525"/>
                </a:solidFill>
                <a:latin typeface="Calibri" panose="020F0502020204030204" pitchFamily="34" charset="0"/>
              </a:rPr>
              <a:t>Amen. </a:t>
            </a:r>
            <a:endParaRPr lang="en-GB" sz="2000" i="0" u="none" strike="noStrike" baseline="0" dirty="0">
              <a:solidFill>
                <a:srgbClr val="006FC0"/>
              </a:solidFill>
              <a:latin typeface="Calibri" panose="020F0502020204030204" pitchFamily="34" charset="0"/>
            </a:endParaRPr>
          </a:p>
          <a:p>
            <a:pPr>
              <a:lnSpc>
                <a:spcPts val="2600"/>
              </a:lnSpc>
            </a:pPr>
            <a:endParaRPr lang="en-GB" sz="2000" kern="14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0536EF42-254F-202B-4403-A176020536C1}"/>
              </a:ext>
            </a:extLst>
          </p:cNvPr>
          <p:cNvSpPr txBox="1"/>
          <p:nvPr/>
        </p:nvSpPr>
        <p:spPr>
          <a:xfrm>
            <a:off x="688063" y="6020094"/>
            <a:ext cx="3752532" cy="246221"/>
          </a:xfrm>
          <a:prstGeom prst="rect">
            <a:avLst/>
          </a:prstGeom>
          <a:noFill/>
        </p:spPr>
        <p:txBody>
          <a:bodyPr wrap="square" rtlCol="0">
            <a:spAutoFit/>
          </a:bodyPr>
          <a:lstStyle/>
          <a:p>
            <a:pPr marL="0" marR="0" indent="0" algn="l">
              <a:spcBef>
                <a:spcPts val="0"/>
              </a:spcBef>
              <a:spcAft>
                <a:spcPts val="0"/>
              </a:spcAft>
            </a:pPr>
            <a:r>
              <a:rPr lang="en-GB" sz="1000" kern="1400" dirty="0">
                <a:latin typeface="Calibri" panose="020F0502020204030204" pitchFamily="34" charset="0"/>
                <a:hlinkClick r:id="rId3"/>
              </a:rPr>
              <a:t>Closin</a:t>
            </a:r>
            <a:r>
              <a:rPr lang="en-GB" sz="1000" kern="1400" dirty="0">
                <a:ln>
                  <a:noFill/>
                </a:ln>
                <a:effectLst/>
                <a:latin typeface="Calibri" panose="020F0502020204030204" pitchFamily="34" charset="0"/>
                <a:hlinkClick r:id="rId3"/>
              </a:rPr>
              <a:t>g hymn – </a:t>
            </a:r>
            <a:r>
              <a:rPr lang="en-GB" sz="1000" i="1" kern="1400" dirty="0">
                <a:ln>
                  <a:noFill/>
                </a:ln>
                <a:effectLst/>
                <a:latin typeface="Calibri" panose="020F0502020204030204" pitchFamily="34" charset="0"/>
                <a:hlinkClick r:id="rId3"/>
              </a:rPr>
              <a:t>Maranatha</a:t>
            </a:r>
            <a:endParaRPr lang="en-GB" sz="1000" kern="1400" dirty="0">
              <a:ln>
                <a:noFill/>
              </a:ln>
              <a:effectLst/>
              <a:latin typeface="Times New Roman" panose="02020603050405020304" pitchFamily="18" charset="0"/>
            </a:endParaRPr>
          </a:p>
        </p:txBody>
      </p:sp>
      <p:grpSp>
        <p:nvGrpSpPr>
          <p:cNvPr id="18" name="Group 17">
            <a:extLst>
              <a:ext uri="{FF2B5EF4-FFF2-40B4-BE49-F238E27FC236}">
                <a16:creationId xmlns:a16="http://schemas.microsoft.com/office/drawing/2014/main" id="{5A547892-E24B-9472-60FF-84E374398E32}"/>
              </a:ext>
            </a:extLst>
          </p:cNvPr>
          <p:cNvGrpSpPr/>
          <p:nvPr/>
        </p:nvGrpSpPr>
        <p:grpSpPr>
          <a:xfrm>
            <a:off x="3750666" y="833328"/>
            <a:ext cx="4869823" cy="5666694"/>
            <a:chOff x="4029733" y="871259"/>
            <a:chExt cx="5033273" cy="5800798"/>
          </a:xfrm>
        </p:grpSpPr>
        <p:pic>
          <p:nvPicPr>
            <p:cNvPr id="19" name="Picture 18" descr="A person in a costume&#10;&#10;Description automatically generated with low confidence">
              <a:extLst>
                <a:ext uri="{FF2B5EF4-FFF2-40B4-BE49-F238E27FC236}">
                  <a16:creationId xmlns:a16="http://schemas.microsoft.com/office/drawing/2014/main" id="{5EEF6FD5-F5D5-148F-FD81-D7D8C408E6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9623" y="871259"/>
              <a:ext cx="3418376" cy="5645576"/>
            </a:xfrm>
            <a:prstGeom prst="rect">
              <a:avLst/>
            </a:prstGeom>
          </p:spPr>
        </p:pic>
        <p:pic>
          <p:nvPicPr>
            <p:cNvPr id="20" name="Picture 19">
              <a:extLst>
                <a:ext uri="{FF2B5EF4-FFF2-40B4-BE49-F238E27FC236}">
                  <a16:creationId xmlns:a16="http://schemas.microsoft.com/office/drawing/2014/main" id="{3A4C51AB-9DD1-1D12-7774-84DCBB141CFC}"/>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5312" b="97498" l="9897" r="92024">
                          <a14:foregroundMark x1="41728" y1="10855" x2="38626" y2="15781"/>
                          <a14:foregroundMark x1="53914" y1="6543" x2="45716" y2="6543"/>
                          <a14:foregroundMark x1="85746" y1="5928" x2="80650" y2="5312"/>
                          <a14:foregroundMark x1="90842" y1="6774" x2="92024" y2="9199"/>
                          <a14:foregroundMark x1="53545" y1="88876" x2="45716" y2="95035"/>
                          <a14:foregroundMark x1="77548" y1="95420" x2="84195" y2="95651"/>
                          <a14:foregroundMark x1="45273" y1="96651" x2="46086" y2="97498"/>
                        </a14:backgroundRemoval>
                      </a14:imgEffect>
                    </a14:imgLayer>
                  </a14:imgProps>
                </a:ext>
                <a:ext uri="{28A0092B-C50C-407E-A947-70E740481C1C}">
                  <a14:useLocalDpi xmlns:a14="http://schemas.microsoft.com/office/drawing/2010/main"/>
                </a:ext>
              </a:extLst>
            </a:blip>
            <a:stretch>
              <a:fillRect/>
            </a:stretch>
          </p:blipFill>
          <p:spPr>
            <a:xfrm>
              <a:off x="7100496" y="2626712"/>
              <a:ext cx="1962510" cy="3765583"/>
            </a:xfrm>
            <a:prstGeom prst="rect">
              <a:avLst/>
            </a:prstGeom>
          </p:spPr>
        </p:pic>
        <p:pic>
          <p:nvPicPr>
            <p:cNvPr id="21" name="Picture 20" descr="A picture containing toy, doll&#10;&#10;Description automatically generated">
              <a:extLst>
                <a:ext uri="{FF2B5EF4-FFF2-40B4-BE49-F238E27FC236}">
                  <a16:creationId xmlns:a16="http://schemas.microsoft.com/office/drawing/2014/main" id="{423686A5-E6F2-BCFE-6C4A-552D307519D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770" b="99410" l="0" r="100000">
                          <a14:foregroundMark x1="48079" y1="1770" x2="47721" y2="2613"/>
                          <a14:foregroundMark x1="36729" y1="89802" x2="30652" y2="96924"/>
                          <a14:foregroundMark x1="30652" y1="96924" x2="30742" y2="97092"/>
                          <a14:foregroundMark x1="25737" y1="98357" x2="34674" y2="99452"/>
                          <a14:foregroundMark x1="84093" y1="98188" x2="86416" y2="98904"/>
                        </a14:backgroundRemoval>
                      </a14:imgEffect>
                    </a14:imgLayer>
                  </a14:imgProps>
                </a:ext>
                <a:ext uri="{28A0092B-C50C-407E-A947-70E740481C1C}">
                  <a14:useLocalDpi xmlns:a14="http://schemas.microsoft.com/office/drawing/2010/main"/>
                </a:ext>
              </a:extLst>
            </a:blip>
            <a:srcRect/>
            <a:stretch/>
          </p:blipFill>
          <p:spPr>
            <a:xfrm flipH="1">
              <a:off x="5072174" y="3120934"/>
              <a:ext cx="1607435" cy="3411036"/>
            </a:xfrm>
            <a:prstGeom prst="rect">
              <a:avLst/>
            </a:prstGeom>
          </p:spPr>
        </p:pic>
        <p:pic>
          <p:nvPicPr>
            <p:cNvPr id="22" name="Picture 21">
              <a:extLst>
                <a:ext uri="{FF2B5EF4-FFF2-40B4-BE49-F238E27FC236}">
                  <a16:creationId xmlns:a16="http://schemas.microsoft.com/office/drawing/2014/main" id="{D374E493-4BF3-E0ED-26E1-A96D8B246FB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2939" b="96730" l="8016" r="89946">
                          <a14:foregroundMark x1="55978" y1="3022" x2="48641" y2="9561"/>
                          <a14:foregroundMark x1="43750" y1="89570" x2="42799" y2="91970"/>
                          <a14:foregroundMark x1="62364" y1="90315" x2="67663" y2="89735"/>
                          <a14:foregroundMark x1="35462" y1="96565" x2="35462" y2="96730"/>
                          <a14:foregroundMark x1="73505" y1="95820" x2="81793" y2="95820"/>
                          <a14:foregroundMark x1="8152" y1="32616" x2="10598" y2="36631"/>
                          <a14:foregroundMark x1="90082" y1="32036" x2="90082" y2="35017"/>
                        </a14:backgroundRemoval>
                      </a14:imgEffect>
                    </a14:imgLayer>
                  </a14:imgProps>
                </a:ext>
                <a:ext uri="{28A0092B-C50C-407E-A947-70E740481C1C}">
                  <a14:useLocalDpi xmlns:a14="http://schemas.microsoft.com/office/drawing/2010/main"/>
                </a:ext>
              </a:extLst>
            </a:blip>
            <a:srcRect/>
            <a:stretch/>
          </p:blipFill>
          <p:spPr>
            <a:xfrm>
              <a:off x="6160663" y="3135208"/>
              <a:ext cx="1076930" cy="3536849"/>
            </a:xfrm>
            <a:prstGeom prst="rect">
              <a:avLst/>
            </a:prstGeom>
          </p:spPr>
        </p:pic>
        <p:pic>
          <p:nvPicPr>
            <p:cNvPr id="23" name="Picture 22" descr="A person in a colorful dress&#10;&#10;Description automatically generated with low confidence">
              <a:extLst>
                <a:ext uri="{FF2B5EF4-FFF2-40B4-BE49-F238E27FC236}">
                  <a16:creationId xmlns:a16="http://schemas.microsoft.com/office/drawing/2014/main" id="{60BC5286-56DD-5537-B595-147702D4BA01}"/>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1806" b="98815" l="10000" r="90000">
                          <a14:foregroundMark x1="56349" y1="6377" x2="75238" y2="13713"/>
                          <a14:foregroundMark x1="75238" y1="13713" x2="46508" y2="8070"/>
                          <a14:foregroundMark x1="46508" y1="8070" x2="46825" y2="6546"/>
                          <a14:foregroundMark x1="50952" y1="1806" x2="63810" y2="2765"/>
                          <a14:foregroundMark x1="50000" y1="89729" x2="59683" y2="87754"/>
                          <a14:foregroundMark x1="65079" y1="93623" x2="63810" y2="92833"/>
                          <a14:foregroundMark x1="48571" y1="93792" x2="36190" y2="97856"/>
                          <a14:foregroundMark x1="54127" y1="98815" x2="60476" y2="98194"/>
                        </a14:backgroundRemoval>
                      </a14:imgEffect>
                    </a14:imgLayer>
                  </a14:imgProps>
                </a:ext>
                <a:ext uri="{28A0092B-C50C-407E-A947-70E740481C1C}">
                  <a14:useLocalDpi xmlns:a14="http://schemas.microsoft.com/office/drawing/2010/main"/>
                </a:ext>
              </a:extLst>
            </a:blip>
            <a:stretch>
              <a:fillRect/>
            </a:stretch>
          </p:blipFill>
          <p:spPr>
            <a:xfrm>
              <a:off x="6760603" y="3178039"/>
              <a:ext cx="1227003" cy="3451189"/>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79BD1880-6736-34C2-B8F9-178B69F5FF40}"/>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2316" b="97211" l="6682" r="94989">
                          <a14:foregroundMark x1="42094" y1="10263" x2="53118" y2="13000"/>
                          <a14:foregroundMark x1="46659" y1="2316" x2="36080" y2="10579"/>
                          <a14:foregroundMark x1="36080" y1="10579" x2="59465" y2="10632"/>
                          <a14:foregroundMark x1="59465" y1="10632" x2="57795" y2="11632"/>
                          <a14:foregroundMark x1="91425" y1="16368" x2="89978" y2="21947"/>
                          <a14:foregroundMark x1="81403" y1="13000" x2="85412" y2="15842"/>
                          <a14:foregroundMark x1="10579" y1="46000" x2="17706" y2="52421"/>
                          <a14:foregroundMark x1="94989" y1="15842" x2="93207" y2="16211"/>
                          <a14:foregroundMark x1="42762" y1="82368" x2="32517" y2="91579"/>
                          <a14:foregroundMark x1="32517" y1="91579" x2="35969" y2="93368"/>
                          <a14:foregroundMark x1="56013" y1="82842" x2="58018" y2="92421"/>
                          <a14:foregroundMark x1="58018" y1="92421" x2="59911" y2="85895"/>
                          <a14:foregroundMark x1="32405" y1="81842" x2="33408" y2="82526"/>
                          <a14:foregroundMark x1="32739" y1="82368" x2="32071" y2="84737"/>
                          <a14:foregroundMark x1="32739" y1="96053" x2="38085" y2="97263"/>
                          <a14:foregroundMark x1="7350" y1="44105" x2="6682" y2="54421"/>
                          <a14:foregroundMark x1="6682" y1="54421" x2="8797" y2="49684"/>
                          <a14:foregroundMark x1="29510" y1="13316" x2="32405" y2="13158"/>
                        </a14:backgroundRemoval>
                      </a14:imgEffect>
                    </a14:imgLayer>
                  </a14:imgProps>
                </a:ext>
                <a:ext uri="{28A0092B-C50C-407E-A947-70E740481C1C}">
                  <a14:useLocalDpi xmlns:a14="http://schemas.microsoft.com/office/drawing/2010/main"/>
                </a:ext>
              </a:extLst>
            </a:blip>
            <a:srcRect/>
            <a:stretch/>
          </p:blipFill>
          <p:spPr>
            <a:xfrm flipH="1">
              <a:off x="4029733" y="3073578"/>
              <a:ext cx="1644046" cy="3478094"/>
            </a:xfrm>
            <a:prstGeom prst="rect">
              <a:avLst/>
            </a:prstGeom>
          </p:spPr>
        </p:pic>
      </p:grpSp>
    </p:spTree>
    <p:extLst>
      <p:ext uri="{BB962C8B-B14F-4D97-AF65-F5344CB8AC3E}">
        <p14:creationId xmlns:p14="http://schemas.microsoft.com/office/powerpoint/2010/main" val="7508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dingPage_MT_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63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4626</TotalTime>
  <Words>271</Words>
  <Application>Microsoft Office PowerPoint</Application>
  <PresentationFormat>On-screen Show (4:3)</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England</dc:creator>
  <cp:lastModifiedBy>Teacher</cp:lastModifiedBy>
  <cp:revision>225</cp:revision>
  <dcterms:created xsi:type="dcterms:W3CDTF">2016-10-31T10:22:49Z</dcterms:created>
  <dcterms:modified xsi:type="dcterms:W3CDTF">2022-11-24T12:27:01Z</dcterms:modified>
  <cp:contentStatus/>
</cp:coreProperties>
</file>