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/>
    <p:restoredTop sz="95345"/>
  </p:normalViewPr>
  <p:slideViewPr>
    <p:cSldViewPr snapToGrid="0" snapToObjects="1">
      <p:cViewPr varScale="1">
        <p:scale>
          <a:sx n="95" d="100"/>
          <a:sy n="95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4242-5F1F-0043-AA93-B3C6093BD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87C9-EDEC-BF4C-B1FB-1CBAC9C8F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016E9-AB38-824B-841B-8EF6F8F0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68880-0B11-3B41-9C64-C4DF8548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84EA2-433F-E042-BA3C-1D5D5563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01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82B00-CE4B-5543-B18D-7A9717B8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8FFB4-75F1-184F-9066-FAE1F0FB4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74DA3-4AE1-0C45-9319-D48AB11F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BC454-2DDC-DA49-B300-A7059021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6A0B4-6310-BD4A-B43E-E1557F89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11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107C8C-A4B8-E54B-88C4-DFA3B2A39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5138E-98DB-8941-94DA-3080B343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E9AD0-8E4C-1D47-AF4E-75122295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82471-1A95-3642-A118-6A969E6C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6B86-49E7-9D42-BBD1-1F7065DA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79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92F4F-A404-AF45-867B-F1CACA38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DBD3F-52F7-284B-B9A0-DD09A8378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BC4A8-C6AA-0E47-8828-DB283BB0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806DB-9164-B34F-A546-12BF9B910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AEECA-7DB9-5F42-83D0-8F1932BE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55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6F67-26DA-0146-BBB2-898FDBFD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C35A6-7A0E-9544-906D-267FC11CA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C1DF3-CADF-B242-AE70-F513814F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40511-3FA7-9945-8AF0-6A0A4207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6F504-53B5-E941-BEF0-95D9577B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763D-0750-B24B-988D-F8EA6177E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6B12B-7D6B-7B41-A439-2364AB6E7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83D6E-B881-0847-9548-060F6B45B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A9160-9DAD-BF43-ACD3-CA91C37B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3260E-231E-504A-B39F-D520267D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830F8-5999-854A-86E6-CD8B08DF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59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AFCA-31C7-B149-9EE1-7D2C3712D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25773-8B0B-7642-97B1-7A73CEB00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579A6-747C-214F-BA15-FA4794E64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04D7F-0551-8342-BF9B-0AB886C2D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77D8F-53D1-3549-AA11-059F84F4C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F6B905-3C0A-0A43-901A-01ACFF66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EA677-5732-DB4D-A157-F7A822D2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874ACA-91D9-D647-89D0-49345509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36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47DD-90C5-DE41-81E4-214ABB0B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374BD-BE17-5D45-94FC-B74F9BAC5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A771D-2DF9-A646-AAC3-2F090E71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50857-F628-034C-B67B-B019990E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95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EE58B-06E5-5A4F-B590-D032C370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C3668-082A-1741-8EC6-94AA9251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F8FE-F6A9-A54D-9B2E-0837D907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8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8559D-A9BD-BE4D-90DE-4E23E3A1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79F3F-369F-1A42-8449-80D3B09D3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FE9E-3B29-8742-99D8-C7C36815D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CE9D6-3BC4-0247-8567-AF681539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6C3D1-5376-8743-954F-DEF53A299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EBF11-7B21-C242-A0D2-B0EC4E7D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21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70E4-CE3F-AC40-877D-8D34D352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4CD19-4AE1-BD43-8711-A34EC28CB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45586-C6BF-E64A-B8A5-D2C76A94F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A3702-696B-F944-A0B0-09595B26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C9DB9-9916-9848-8607-7F9682B06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41DBF-844C-554B-A95F-287F8F62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0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0EA43-9401-5F42-A14A-E94049D1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7F17-A290-8345-A63D-47490A269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F769E-7E41-5645-AEFD-C3387E7AC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23DF8-B593-2341-9136-AB404E1F2BB0}" type="datetimeFigureOut">
              <a:rPr lang="en-GB" smtClean="0"/>
              <a:t>08/05/2020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220E0-0539-D240-9E0E-411268A0B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78F3F-4455-1540-8CBB-9E8A3F5D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AA584-FEDA-8746-91AC-5D199598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94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-2004_Document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33BF-1C5F-9A42-86E8-13A80C52F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94"/>
            <a:ext cx="9144000" cy="2387600"/>
          </a:xfrm>
        </p:spPr>
        <p:txBody>
          <a:bodyPr/>
          <a:lstStyle/>
          <a:p>
            <a:r>
              <a:rPr lang="en-GB" dirty="0"/>
              <a:t>Art Lesson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239C0-72AA-3549-BE33-16303D117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9035"/>
            <a:ext cx="9144000" cy="3156813"/>
          </a:xfrm>
        </p:spPr>
        <p:txBody>
          <a:bodyPr/>
          <a:lstStyle/>
          <a:p>
            <a:r>
              <a:rPr lang="en-GB"/>
              <a:t>11</a:t>
            </a:r>
            <a:r>
              <a:rPr lang="en-GB" baseline="30000"/>
              <a:t>th</a:t>
            </a:r>
            <a:r>
              <a:rPr lang="en-GB"/>
              <a:t> May 2020</a:t>
            </a:r>
          </a:p>
          <a:p>
            <a:endParaRPr lang="en-GB" dirty="0"/>
          </a:p>
          <a:p>
            <a:r>
              <a:rPr lang="en-GB" dirty="0"/>
              <a:t>Today you will be designing your own Roman Soldier’s shield.</a:t>
            </a:r>
          </a:p>
          <a:p>
            <a:r>
              <a:rPr lang="en-GB" dirty="0"/>
              <a:t>Look at the following slides for ideas.</a:t>
            </a:r>
          </a:p>
        </p:txBody>
      </p:sp>
    </p:spTree>
    <p:extLst>
      <p:ext uri="{BB962C8B-B14F-4D97-AF65-F5344CB8AC3E}">
        <p14:creationId xmlns:p14="http://schemas.microsoft.com/office/powerpoint/2010/main" val="3835831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6image8512240">
            <a:extLst>
              <a:ext uri="{FF2B5EF4-FFF2-40B4-BE49-F238E27FC236}">
                <a16:creationId xmlns:a16="http://schemas.microsoft.com/office/drawing/2014/main" id="{0D7AFE02-5A27-AC49-AE19-08029FEE3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0" t="6115" b="5346"/>
          <a:stretch/>
        </p:blipFill>
        <p:spPr bwMode="auto">
          <a:xfrm>
            <a:off x="8533854" y="104710"/>
            <a:ext cx="3658146" cy="664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8541E-5A84-C645-8032-5F524C8A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24" y="261317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4AD9772-40ED-E945-A927-9A3E99F05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9621"/>
              </p:ext>
            </p:extLst>
          </p:nvPr>
        </p:nvGraphicFramePr>
        <p:xfrm>
          <a:off x="7000690" y="-217407"/>
          <a:ext cx="5029199" cy="683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3" imgW="6426200" imgH="8737600" progId="Word.Document.8">
                  <p:embed/>
                </p:oleObj>
              </mc:Choice>
              <mc:Fallback>
                <p:oleObj name="Document" r:id="rId3" imgW="6426200" imgH="87376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00690" y="-217407"/>
                        <a:ext cx="5029199" cy="683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6C5C9E6-F439-9F42-928C-090AC4115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11" y="443752"/>
            <a:ext cx="6612529" cy="496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4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198D7-049D-4D45-BAA8-438E332F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807BD-E9FE-924B-8F3E-1CDB2DCC8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30AF2-0FA7-C045-90CE-278C1A47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53BD9-A67F-1143-A9E2-0F6410745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D427-9500-4840-94BE-551255411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79106-82B7-2246-9289-FC854B5C7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8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F92896-89A3-F94C-BE4C-FE5127134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95" b="9458"/>
          <a:stretch/>
        </p:blipFill>
        <p:spPr>
          <a:xfrm>
            <a:off x="1639614" y="37795"/>
            <a:ext cx="6234531" cy="69305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47AFE0-1608-4D40-86F7-679C49EA8F16}"/>
              </a:ext>
            </a:extLst>
          </p:cNvPr>
          <p:cNvSpPr txBox="1"/>
          <p:nvPr/>
        </p:nvSpPr>
        <p:spPr>
          <a:xfrm>
            <a:off x="8734097" y="1702675"/>
            <a:ext cx="293238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Task: Design your own Roman shield.</a:t>
            </a:r>
          </a:p>
          <a:p>
            <a:pPr algn="ctr"/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/>
              <a:t>You can use card or paper.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/>
              <a:t>You can make a large shield or a small one.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/>
              <a:t>If you want, you can use this template to help you.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/>
              <a:t>You could even make a cardboard sword to go with it!</a:t>
            </a:r>
          </a:p>
        </p:txBody>
      </p:sp>
    </p:spTree>
    <p:extLst>
      <p:ext uri="{BB962C8B-B14F-4D97-AF65-F5344CB8AC3E}">
        <p14:creationId xmlns:p14="http://schemas.microsoft.com/office/powerpoint/2010/main" val="5933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75</Words>
  <Application>Microsoft Macintosh PowerPoint</Application>
  <PresentationFormat>Widescreen</PresentationFormat>
  <Paragraphs>12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Microsoft Word 97-2004 Document</vt:lpstr>
      <vt:lpstr>Art Lesson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Lesson</dc:title>
  <dc:creator>Suzanne Drummond</dc:creator>
  <cp:lastModifiedBy>Suzanne Drummond</cp:lastModifiedBy>
  <cp:revision>4</cp:revision>
  <dcterms:created xsi:type="dcterms:W3CDTF">2020-05-08T12:45:07Z</dcterms:created>
  <dcterms:modified xsi:type="dcterms:W3CDTF">2020-05-08T13:07:42Z</dcterms:modified>
</cp:coreProperties>
</file>