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40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850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749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63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64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121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63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39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501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562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88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43DD1-7388-4C8D-9A2A-3CD4473082F5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C486E-B958-4121-935F-45A450A282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44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hyperlink" Target="http://www.google.co.uk/url?sa=i&amp;rct=j&amp;q=&amp;esrc=s&amp;source=images&amp;cd=&amp;cad=rja&amp;uact=8&amp;ved=2ahUKEwjSjMHu8eLeAhUPExoKHSzjB2kQjRx6BAgBEAU&amp;url=http://www.tokyoartbeat.com/tablog/entries.en/2017/06/the-eternal-soul-of-yayoi-kusama.html&amp;psig=AOvVaw2dWz3rNYcIQcarxgMeSO4Z&amp;ust=1542800493554755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Georgia </a:t>
            </a:r>
            <a:r>
              <a:rPr lang="en-GB" dirty="0" err="1" smtClean="0"/>
              <a:t>OKeefe</a:t>
            </a:r>
            <a:endParaRPr lang="en-GB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00808"/>
            <a:ext cx="3012311" cy="420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5315"/>
            <a:ext cx="2476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30" y="1268760"/>
            <a:ext cx="3696450" cy="2755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291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Yayoi </a:t>
            </a:r>
            <a:r>
              <a:rPr lang="en-GB" dirty="0" err="1" smtClean="0"/>
              <a:t>Kusama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061" y="3264852"/>
            <a:ext cx="2353816" cy="304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88640"/>
            <a:ext cx="1819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78671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Image result for yayoi kusama artwork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543425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59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Jane </a:t>
            </a:r>
            <a:r>
              <a:rPr lang="en-GB" dirty="0" err="1" smtClean="0"/>
              <a:t>LaFarge</a:t>
            </a:r>
            <a:r>
              <a:rPr lang="en-GB" dirty="0" smtClean="0"/>
              <a:t> Hamill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6" y="1268760"/>
            <a:ext cx="5489848" cy="288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789040" cy="37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50930"/>
            <a:ext cx="188595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93805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688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Beatriz </a:t>
            </a:r>
            <a:r>
              <a:rPr lang="en-GB" dirty="0" err="1" smtClean="0"/>
              <a:t>Milhazes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546" y="3429000"/>
            <a:ext cx="4032448" cy="2950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312368" cy="242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6" y="1251361"/>
            <a:ext cx="2529726" cy="36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46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Jeanette Hayes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48661"/>
            <a:ext cx="2580109" cy="344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553" y="3212976"/>
            <a:ext cx="2853283" cy="339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875876"/>
            <a:ext cx="2180621" cy="267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r="22454"/>
          <a:stretch/>
        </p:blipFill>
        <p:spPr bwMode="auto">
          <a:xfrm>
            <a:off x="3131840" y="1378782"/>
            <a:ext cx="2448272" cy="249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92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Sonia Delaunay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847681"/>
            <a:ext cx="2952328" cy="2800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4784"/>
            <a:ext cx="3505550" cy="452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7" y="1231552"/>
            <a:ext cx="4818901" cy="271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04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Yuu</a:t>
            </a:r>
            <a:r>
              <a:rPr lang="en-GB" dirty="0" smtClean="0"/>
              <a:t> </a:t>
            </a:r>
            <a:r>
              <a:rPr lang="en-GB" dirty="0" err="1" smtClean="0"/>
              <a:t>Watase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4" y="1484784"/>
            <a:ext cx="25527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36105"/>
            <a:ext cx="3533318" cy="282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755" y="2381056"/>
            <a:ext cx="21431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62" y="1720739"/>
            <a:ext cx="214312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7538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Grace </a:t>
            </a:r>
            <a:r>
              <a:rPr lang="en-GB" dirty="0" err="1" smtClean="0"/>
              <a:t>Cossington</a:t>
            </a:r>
            <a:r>
              <a:rPr lang="en-GB" dirty="0" smtClean="0"/>
              <a:t> Smith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2817"/>
            <a:ext cx="21145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913549"/>
            <a:ext cx="3312368" cy="251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04" y="4225264"/>
            <a:ext cx="19716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456" y="1550360"/>
            <a:ext cx="2664296" cy="2282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680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18</Words>
  <Application>Microsoft Office PowerPoint</Application>
  <PresentationFormat>On-screen Show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Georgia OKeefe</vt:lpstr>
      <vt:lpstr>Yayoi Kusama</vt:lpstr>
      <vt:lpstr>Jane LaFarge Hamill</vt:lpstr>
      <vt:lpstr>Beatriz Milhazes</vt:lpstr>
      <vt:lpstr>Jeanette Hayes</vt:lpstr>
      <vt:lpstr>Sonia Delaunay</vt:lpstr>
      <vt:lpstr>Yuu Watase</vt:lpstr>
      <vt:lpstr>Grace Cossington Smith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and Design</dc:title>
  <dc:creator>S Ashton</dc:creator>
  <cp:lastModifiedBy>S Ashton</cp:lastModifiedBy>
  <cp:revision>14</cp:revision>
  <dcterms:created xsi:type="dcterms:W3CDTF">2018-11-20T09:36:57Z</dcterms:created>
  <dcterms:modified xsi:type="dcterms:W3CDTF">2019-02-27T10:54:43Z</dcterms:modified>
</cp:coreProperties>
</file>