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7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5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9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3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057F-3003-4E35-8F46-5CF83D4C6F90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B16B-03A5-4F0C-969D-2BA7614A4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1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3" y="1412776"/>
            <a:ext cx="3287613" cy="48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16" y="1988840"/>
            <a:ext cx="2550021" cy="409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Read chapter 3 of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Cliffhanger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4771" b="7903"/>
          <a:stretch/>
        </p:blipFill>
        <p:spPr bwMode="auto">
          <a:xfrm rot="-5400000">
            <a:off x="1552846" y="-536623"/>
            <a:ext cx="5713763" cy="77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5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 r="6694" b="8548"/>
          <a:stretch/>
        </p:blipFill>
        <p:spPr bwMode="auto">
          <a:xfrm>
            <a:off x="554261" y="476672"/>
            <a:ext cx="7848872" cy="533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0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76886" y="-360591"/>
            <a:ext cx="5574207" cy="74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7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Pretend that you are Tim. Write a postcard to your Mum and Dad telling them about what happened to you today. You can use the template on the following slide.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 Try to include these things :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- Write in the first person – I, me, my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- Include details about the activities and what he has learned.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- Keep it quite chatty, like you are talking to them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- Use subordinating conjunctions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- Say your thoughts e.g. I nearly died today!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6" y="309803"/>
            <a:ext cx="8281757" cy="63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-5400000">
            <a:off x="1463756" y="-678974"/>
            <a:ext cx="6120679" cy="814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8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/>
          <a:stretch/>
        </p:blipFill>
        <p:spPr bwMode="auto">
          <a:xfrm rot="-5400000">
            <a:off x="1634553" y="-690338"/>
            <a:ext cx="5531122" cy="81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6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/>
          <a:stretch/>
        </p:blipFill>
        <p:spPr bwMode="auto">
          <a:xfrm rot="-5400000">
            <a:off x="1645773" y="-557542"/>
            <a:ext cx="5636431" cy="78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0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3226" r="10244"/>
          <a:stretch/>
        </p:blipFill>
        <p:spPr bwMode="auto">
          <a:xfrm rot="-5400000">
            <a:off x="1403937" y="-734910"/>
            <a:ext cx="5874395" cy="789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5785" r="1702" b="3072"/>
          <a:stretch/>
        </p:blipFill>
        <p:spPr bwMode="auto">
          <a:xfrm rot="-5400000">
            <a:off x="1401149" y="-240909"/>
            <a:ext cx="6125679" cy="727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81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" b="2097"/>
          <a:stretch/>
        </p:blipFill>
        <p:spPr bwMode="auto">
          <a:xfrm rot="-5400000">
            <a:off x="1480633" y="-423213"/>
            <a:ext cx="5769807" cy="808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4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r="6059" b="2097"/>
          <a:stretch/>
        </p:blipFill>
        <p:spPr bwMode="auto">
          <a:xfrm rot="-5400000">
            <a:off x="1644568" y="-801352"/>
            <a:ext cx="5609849" cy="816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7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-9275" r="7347" b="1"/>
          <a:stretch/>
        </p:blipFill>
        <p:spPr bwMode="auto">
          <a:xfrm rot="-5400000">
            <a:off x="2030480" y="-1025120"/>
            <a:ext cx="4935987" cy="834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5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97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L Milne</cp:lastModifiedBy>
  <cp:revision>3</cp:revision>
  <dcterms:created xsi:type="dcterms:W3CDTF">2020-03-23T18:56:15Z</dcterms:created>
  <dcterms:modified xsi:type="dcterms:W3CDTF">2020-03-23T19:43:10Z</dcterms:modified>
</cp:coreProperties>
</file>