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24"/>
  </p:normalViewPr>
  <p:slideViewPr>
    <p:cSldViewPr snapToGrid="0" snapToObjects="1">
      <p:cViewPr varScale="1">
        <p:scale>
          <a:sx n="95" d="100"/>
          <a:sy n="95"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per, Matt" userId="15fec2db-4355-4537-959b-ee08a9b4e7c0" providerId="ADAL" clId="{D9999468-59CF-554F-B8CE-F4E989925909}"/>
    <pc:docChg chg="modSld">
      <pc:chgData name="Draper, Matt" userId="15fec2db-4355-4537-959b-ee08a9b4e7c0" providerId="ADAL" clId="{D9999468-59CF-554F-B8CE-F4E989925909}" dt="2021-01-03T17:00:06.706" v="1" actId="20577"/>
      <pc:docMkLst>
        <pc:docMk/>
      </pc:docMkLst>
      <pc:sldChg chg="modSp mod">
        <pc:chgData name="Draper, Matt" userId="15fec2db-4355-4537-959b-ee08a9b4e7c0" providerId="ADAL" clId="{D9999468-59CF-554F-B8CE-F4E989925909}" dt="2021-01-03T17:00:06.706" v="1" actId="20577"/>
        <pc:sldMkLst>
          <pc:docMk/>
          <pc:sldMk cId="1534783121" sldId="256"/>
        </pc:sldMkLst>
        <pc:spChg chg="mod">
          <ac:chgData name="Draper, Matt" userId="15fec2db-4355-4537-959b-ee08a9b4e7c0" providerId="ADAL" clId="{D9999468-59CF-554F-B8CE-F4E989925909}" dt="2021-01-03T17:00:06.706" v="1" actId="20577"/>
          <ac:spMkLst>
            <pc:docMk/>
            <pc:sldMk cId="1534783121" sldId="256"/>
            <ac:spMk id="3" creationId="{85C4E41B-C621-4F48-A74A-642174492CB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1/3/21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7535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1/3/21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8471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1/3/21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1208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1/3/21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2368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1/3/21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7754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1/3/21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2668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1/3/21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1/3/21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8574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1/3/21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3781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1/3/21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827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1/3/21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37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1/3/21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427322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news/uk-northern-ireland-55498775" TargetMode="External"/><Relationship Id="rId2" Type="http://schemas.openxmlformats.org/officeDocument/2006/relationships/hyperlink" Target="https://www.bbc.co.uk/newsround/3851852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Isaiah+60%3A+1-6+&amp;version=ICB" TargetMode="External"/><Relationship Id="rId2" Type="http://schemas.openxmlformats.org/officeDocument/2006/relationships/hyperlink" Target="https://www.biblegateway.com/passage/?search=Matthew+2%3A1-12&amp;version=IC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E9C54C-E703-B144-8E26-B83410AF2F01}"/>
              </a:ext>
            </a:extLst>
          </p:cNvPr>
          <p:cNvSpPr>
            <a:spLocks noGrp="1"/>
          </p:cNvSpPr>
          <p:nvPr>
            <p:ph type="ctrTitle"/>
          </p:nvPr>
        </p:nvSpPr>
        <p:spPr>
          <a:xfrm>
            <a:off x="5315736" y="640081"/>
            <a:ext cx="5916145" cy="3812102"/>
          </a:xfrm>
        </p:spPr>
        <p:txBody>
          <a:bodyPr anchor="b">
            <a:normAutofit/>
          </a:bodyPr>
          <a:lstStyle/>
          <a:p>
            <a:pPr algn="l"/>
            <a:r>
              <a:rPr lang="en-US">
                <a:solidFill>
                  <a:schemeClr val="bg1"/>
                </a:solidFill>
              </a:rPr>
              <a:t>Home Learning </a:t>
            </a:r>
          </a:p>
        </p:txBody>
      </p:sp>
      <p:sp>
        <p:nvSpPr>
          <p:cNvPr id="3" name="Subtitle 2">
            <a:extLst>
              <a:ext uri="{FF2B5EF4-FFF2-40B4-BE49-F238E27FC236}">
                <a16:creationId xmlns:a16="http://schemas.microsoft.com/office/drawing/2014/main" id="{85C4E41B-C621-4F48-A74A-642174492CBA}"/>
              </a:ext>
            </a:extLst>
          </p:cNvPr>
          <p:cNvSpPr>
            <a:spLocks noGrp="1"/>
          </p:cNvSpPr>
          <p:nvPr>
            <p:ph type="subTitle" idx="1"/>
          </p:nvPr>
        </p:nvSpPr>
        <p:spPr>
          <a:xfrm>
            <a:off x="5315735" y="4646030"/>
            <a:ext cx="5916145" cy="1344868"/>
          </a:xfrm>
        </p:spPr>
        <p:txBody>
          <a:bodyPr anchor="t">
            <a:normAutofit/>
          </a:bodyPr>
          <a:lstStyle/>
          <a:p>
            <a:pPr algn="l"/>
            <a:r>
              <a:rPr lang="en-US" dirty="0"/>
              <a:t>Monday 4</a:t>
            </a:r>
            <a:r>
              <a:rPr lang="en-US" baseline="30000" dirty="0"/>
              <a:t>th</a:t>
            </a:r>
            <a:r>
              <a:rPr lang="en-US" dirty="0"/>
              <a:t> </a:t>
            </a:r>
            <a:r>
              <a:rPr lang="en-US"/>
              <a:t>January 2021</a:t>
            </a:r>
          </a:p>
        </p:txBody>
      </p:sp>
      <p:pic>
        <p:nvPicPr>
          <p:cNvPr id="4" name="Picture 3">
            <a:extLst>
              <a:ext uri="{FF2B5EF4-FFF2-40B4-BE49-F238E27FC236}">
                <a16:creationId xmlns:a16="http://schemas.microsoft.com/office/drawing/2014/main" id="{B4014D7D-1CEE-415F-9B40-4CF5CE2BCA02}"/>
              </a:ext>
            </a:extLst>
          </p:cNvPr>
          <p:cNvPicPr>
            <a:picLocks noChangeAspect="1"/>
          </p:cNvPicPr>
          <p:nvPr/>
        </p:nvPicPr>
        <p:blipFill rotWithShape="1">
          <a:blip r:embed="rId2"/>
          <a:srcRect l="25223" r="29446" b="-1"/>
          <a:stretch/>
        </p:blipFill>
        <p:spPr>
          <a:xfrm>
            <a:off x="20" y="10"/>
            <a:ext cx="4657325" cy="6857990"/>
          </a:xfrm>
          <a:prstGeom prst="rect">
            <a:avLst/>
          </a:prstGeom>
        </p:spPr>
      </p:pic>
    </p:spTree>
    <p:extLst>
      <p:ext uri="{BB962C8B-B14F-4D97-AF65-F5344CB8AC3E}">
        <p14:creationId xmlns:p14="http://schemas.microsoft.com/office/powerpoint/2010/main" val="153478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BC20-1FCC-174F-80AA-3245A188B7AB}"/>
              </a:ext>
            </a:extLst>
          </p:cNvPr>
          <p:cNvSpPr>
            <a:spLocks noGrp="1"/>
          </p:cNvSpPr>
          <p:nvPr>
            <p:ph type="title"/>
          </p:nvPr>
        </p:nvSpPr>
        <p:spPr/>
        <p:txBody>
          <a:bodyPr>
            <a:noAutofit/>
          </a:bodyPr>
          <a:lstStyle/>
          <a:p>
            <a:r>
              <a:rPr lang="en-US" sz="4400" dirty="0"/>
              <a:t>Area- What can you remember? </a:t>
            </a:r>
          </a:p>
        </p:txBody>
      </p:sp>
      <p:sp>
        <p:nvSpPr>
          <p:cNvPr id="3" name="Content Placeholder 2">
            <a:extLst>
              <a:ext uri="{FF2B5EF4-FFF2-40B4-BE49-F238E27FC236}">
                <a16:creationId xmlns:a16="http://schemas.microsoft.com/office/drawing/2014/main" id="{9A0FA2A0-86A3-D44B-860C-6151FF824B6C}"/>
              </a:ext>
            </a:extLst>
          </p:cNvPr>
          <p:cNvSpPr>
            <a:spLocks noGrp="1"/>
          </p:cNvSpPr>
          <p:nvPr>
            <p:ph idx="1"/>
          </p:nvPr>
        </p:nvSpPr>
        <p:spPr/>
        <p:txBody>
          <a:bodyPr/>
          <a:lstStyle/>
          <a:p>
            <a:r>
              <a:rPr lang="en-US" dirty="0"/>
              <a:t>Clue- Length x Width= Area or L x W = A</a:t>
            </a:r>
          </a:p>
        </p:txBody>
      </p:sp>
    </p:spTree>
    <p:extLst>
      <p:ext uri="{BB962C8B-B14F-4D97-AF65-F5344CB8AC3E}">
        <p14:creationId xmlns:p14="http://schemas.microsoft.com/office/powerpoint/2010/main" val="278684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54BAF-AF74-0B49-9280-44167428E257}"/>
              </a:ext>
            </a:extLst>
          </p:cNvPr>
          <p:cNvSpPr>
            <a:spLocks noGrp="1"/>
          </p:cNvSpPr>
          <p:nvPr>
            <p:ph type="title"/>
          </p:nvPr>
        </p:nvSpPr>
        <p:spPr>
          <a:xfrm>
            <a:off x="960438" y="640080"/>
            <a:ext cx="4500737" cy="2194560"/>
          </a:xfrm>
        </p:spPr>
        <p:txBody>
          <a:bodyPr>
            <a:normAutofit/>
          </a:bodyPr>
          <a:lstStyle/>
          <a:p>
            <a:r>
              <a:rPr lang="en-US" dirty="0"/>
              <a:t>Practice these </a:t>
            </a:r>
          </a:p>
        </p:txBody>
      </p:sp>
      <p:sp>
        <p:nvSpPr>
          <p:cNvPr id="3" name="Content Placeholder 2">
            <a:extLst>
              <a:ext uri="{FF2B5EF4-FFF2-40B4-BE49-F238E27FC236}">
                <a16:creationId xmlns:a16="http://schemas.microsoft.com/office/drawing/2014/main" id="{2AC1B6CA-6938-8343-957D-2A0357C5DA3E}"/>
              </a:ext>
            </a:extLst>
          </p:cNvPr>
          <p:cNvSpPr>
            <a:spLocks noGrp="1"/>
          </p:cNvSpPr>
          <p:nvPr>
            <p:ph idx="1"/>
          </p:nvPr>
        </p:nvSpPr>
        <p:spPr>
          <a:xfrm>
            <a:off x="960438" y="2916936"/>
            <a:ext cx="4500737" cy="3264408"/>
          </a:xfrm>
        </p:spPr>
        <p:txBody>
          <a:bodyPr anchor="t">
            <a:normAutofit/>
          </a:bodyPr>
          <a:lstStyle/>
          <a:p>
            <a:r>
              <a:rPr lang="en-US">
                <a:solidFill>
                  <a:schemeClr val="bg1"/>
                </a:solidFill>
              </a:rPr>
              <a:t>You can send me this on Seesaw if you wish/ if you need help!</a:t>
            </a:r>
          </a:p>
        </p:txBody>
      </p:sp>
      <p:pic>
        <p:nvPicPr>
          <p:cNvPr id="4" name="Picture 3">
            <a:extLst>
              <a:ext uri="{FF2B5EF4-FFF2-40B4-BE49-F238E27FC236}">
                <a16:creationId xmlns:a16="http://schemas.microsoft.com/office/drawing/2014/main" id="{F44A388C-EB7B-9849-ACC2-462A46C251B1}"/>
              </a:ext>
            </a:extLst>
          </p:cNvPr>
          <p:cNvPicPr>
            <a:picLocks noChangeAspect="1"/>
          </p:cNvPicPr>
          <p:nvPr/>
        </p:nvPicPr>
        <p:blipFill>
          <a:blip r:embed="rId2"/>
          <a:stretch>
            <a:fillRect/>
          </a:stretch>
        </p:blipFill>
        <p:spPr>
          <a:xfrm>
            <a:off x="5315633" y="856827"/>
            <a:ext cx="6669793" cy="5235786"/>
          </a:xfrm>
          <a:prstGeom prst="rect">
            <a:avLst/>
          </a:prstGeom>
        </p:spPr>
      </p:pic>
    </p:spTree>
    <p:extLst>
      <p:ext uri="{BB962C8B-B14F-4D97-AF65-F5344CB8AC3E}">
        <p14:creationId xmlns:p14="http://schemas.microsoft.com/office/powerpoint/2010/main" val="259494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0C71-FA5A-1A4D-B883-FB9AFC635C60}"/>
              </a:ext>
            </a:extLst>
          </p:cNvPr>
          <p:cNvSpPr>
            <a:spLocks noGrp="1"/>
          </p:cNvSpPr>
          <p:nvPr>
            <p:ph type="title"/>
          </p:nvPr>
        </p:nvSpPr>
        <p:spPr/>
        <p:txBody>
          <a:bodyPr>
            <a:normAutofit fontScale="90000"/>
          </a:bodyPr>
          <a:lstStyle/>
          <a:p>
            <a:r>
              <a:rPr lang="en-US" dirty="0"/>
              <a:t>Finding the area of a right-Angled triangle…</a:t>
            </a:r>
          </a:p>
        </p:txBody>
      </p:sp>
      <p:sp>
        <p:nvSpPr>
          <p:cNvPr id="3" name="Content Placeholder 2">
            <a:extLst>
              <a:ext uri="{FF2B5EF4-FFF2-40B4-BE49-F238E27FC236}">
                <a16:creationId xmlns:a16="http://schemas.microsoft.com/office/drawing/2014/main" id="{CE71718D-CC0A-E543-ADB5-A343B4D3FC5E}"/>
              </a:ext>
            </a:extLst>
          </p:cNvPr>
          <p:cNvSpPr>
            <a:spLocks noGrp="1"/>
          </p:cNvSpPr>
          <p:nvPr>
            <p:ph idx="1"/>
          </p:nvPr>
        </p:nvSpPr>
        <p:spPr>
          <a:xfrm>
            <a:off x="265853" y="2946594"/>
            <a:ext cx="10268712" cy="3593592"/>
          </a:xfrm>
        </p:spPr>
        <p:txBody>
          <a:bodyPr/>
          <a:lstStyle/>
          <a:p>
            <a:r>
              <a:rPr lang="en-US" dirty="0"/>
              <a:t>Simple!</a:t>
            </a:r>
          </a:p>
          <a:p>
            <a:r>
              <a:rPr lang="en-US" dirty="0"/>
              <a:t>Rectangle = L x W = A</a:t>
            </a:r>
          </a:p>
          <a:p>
            <a:r>
              <a:rPr lang="en-US" dirty="0"/>
              <a:t>Triangle is just L x W then divide it by 2 = Area! </a:t>
            </a:r>
          </a:p>
          <a:p>
            <a:r>
              <a:rPr lang="en-US" dirty="0"/>
              <a:t>Here- would be 5 x 12= 60cm divided by 2= 30cm!</a:t>
            </a:r>
          </a:p>
          <a:p>
            <a:r>
              <a:rPr lang="en-US" dirty="0"/>
              <a:t>			</a:t>
            </a:r>
          </a:p>
        </p:txBody>
      </p:sp>
      <p:pic>
        <p:nvPicPr>
          <p:cNvPr id="2050" name="Picture 2" descr="How to find the area of a right triangle - Basic Geometry">
            <a:extLst>
              <a:ext uri="{FF2B5EF4-FFF2-40B4-BE49-F238E27FC236}">
                <a16:creationId xmlns:a16="http://schemas.microsoft.com/office/drawing/2014/main" id="{19DA2499-8257-954C-BC06-EC162A38D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618" y="2869014"/>
            <a:ext cx="4281382" cy="303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79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67EE9-5302-FA4A-AB32-DB58D9FEFA08}"/>
              </a:ext>
            </a:extLst>
          </p:cNvPr>
          <p:cNvSpPr>
            <a:spLocks noGrp="1"/>
          </p:cNvSpPr>
          <p:nvPr>
            <p:ph type="title" idx="4294967295"/>
          </p:nvPr>
        </p:nvSpPr>
        <p:spPr>
          <a:xfrm>
            <a:off x="960119" y="2100845"/>
            <a:ext cx="4670234" cy="1975527"/>
          </a:xfrm>
        </p:spPr>
        <p:txBody>
          <a:bodyPr vert="horz" lIns="91440" tIns="45720" rIns="91440" bIns="45720" rtlCol="0" anchor="ctr">
            <a:noAutofit/>
          </a:bodyPr>
          <a:lstStyle/>
          <a:p>
            <a:r>
              <a:rPr lang="en-US" sz="2800" dirty="0"/>
              <a:t>Your turn!- I have sent you this on seesaw to make it easier to edit! I will reveal the answers later! </a:t>
            </a:r>
          </a:p>
        </p:txBody>
      </p:sp>
      <p:sp useBgFill="1">
        <p:nvSpPr>
          <p:cNvPr id="15" name="Rectangle 14">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688C21-3D7F-4B48-875B-D16171093791}"/>
              </a:ext>
            </a:extLst>
          </p:cNvPr>
          <p:cNvPicPr>
            <a:picLocks noChangeAspect="1"/>
          </p:cNvPicPr>
          <p:nvPr/>
        </p:nvPicPr>
        <p:blipFill>
          <a:blip r:embed="rId2"/>
          <a:stretch>
            <a:fillRect/>
          </a:stretch>
        </p:blipFill>
        <p:spPr>
          <a:xfrm>
            <a:off x="6787335" y="-194446"/>
            <a:ext cx="5126757" cy="7246892"/>
          </a:xfrm>
          <a:prstGeom prst="rect">
            <a:avLst/>
          </a:prstGeom>
        </p:spPr>
      </p:pic>
      <p:sp>
        <p:nvSpPr>
          <p:cNvPr id="5" name="Rectangle 4">
            <a:extLst>
              <a:ext uri="{FF2B5EF4-FFF2-40B4-BE49-F238E27FC236}">
                <a16:creationId xmlns:a16="http://schemas.microsoft.com/office/drawing/2014/main" id="{30CA6B8F-FA25-A44D-B4E5-6FA3041D9A3C}"/>
              </a:ext>
            </a:extLst>
          </p:cNvPr>
          <p:cNvSpPr/>
          <p:nvPr/>
        </p:nvSpPr>
        <p:spPr>
          <a:xfrm>
            <a:off x="247236" y="4931955"/>
            <a:ext cx="6096000" cy="1200329"/>
          </a:xfrm>
          <a:prstGeom prst="rect">
            <a:avLst/>
          </a:prstGeom>
        </p:spPr>
        <p:txBody>
          <a:bodyPr>
            <a:spAutoFit/>
          </a:bodyPr>
          <a:lstStyle/>
          <a:p>
            <a:r>
              <a:rPr lang="en-US" dirty="0"/>
              <a:t>If you get stuck visit:</a:t>
            </a:r>
          </a:p>
          <a:p>
            <a:endParaRPr lang="en-US" dirty="0"/>
          </a:p>
          <a:p>
            <a:r>
              <a:rPr lang="en-US" dirty="0"/>
              <a:t>https://</a:t>
            </a:r>
            <a:r>
              <a:rPr lang="en-US" dirty="0" err="1"/>
              <a:t>garyhall.org.uk</a:t>
            </a:r>
            <a:r>
              <a:rPr lang="en-US" dirty="0"/>
              <a:t>/Ultimate-KS2-Maths-SATs-Organiser-Y5-6-1.pdf</a:t>
            </a:r>
          </a:p>
        </p:txBody>
      </p:sp>
    </p:spTree>
    <p:extLst>
      <p:ext uri="{BB962C8B-B14F-4D97-AF65-F5344CB8AC3E}">
        <p14:creationId xmlns:p14="http://schemas.microsoft.com/office/powerpoint/2010/main" val="204915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C499-BBDC-984A-B847-085D51517A5E}"/>
              </a:ext>
            </a:extLst>
          </p:cNvPr>
          <p:cNvSpPr>
            <a:spLocks noGrp="1"/>
          </p:cNvSpPr>
          <p:nvPr>
            <p:ph type="title"/>
          </p:nvPr>
        </p:nvSpPr>
        <p:spPr/>
        <p:txBody>
          <a:bodyPr>
            <a:normAutofit fontScale="90000"/>
          </a:bodyPr>
          <a:lstStyle/>
          <a:p>
            <a:r>
              <a:rPr lang="en-US" dirty="0"/>
              <a:t>Art- Observational Drawing</a:t>
            </a:r>
          </a:p>
        </p:txBody>
      </p:sp>
      <p:sp>
        <p:nvSpPr>
          <p:cNvPr id="3" name="Content Placeholder 2">
            <a:extLst>
              <a:ext uri="{FF2B5EF4-FFF2-40B4-BE49-F238E27FC236}">
                <a16:creationId xmlns:a16="http://schemas.microsoft.com/office/drawing/2014/main" id="{A0B13B8E-FEFF-C24B-A327-7AA934233746}"/>
              </a:ext>
            </a:extLst>
          </p:cNvPr>
          <p:cNvSpPr>
            <a:spLocks noGrp="1"/>
          </p:cNvSpPr>
          <p:nvPr>
            <p:ph sz="half" idx="1"/>
          </p:nvPr>
        </p:nvSpPr>
        <p:spPr>
          <a:xfrm>
            <a:off x="677842" y="2462842"/>
            <a:ext cx="4815840" cy="3593592"/>
          </a:xfrm>
        </p:spPr>
        <p:txBody>
          <a:bodyPr>
            <a:normAutofit/>
          </a:bodyPr>
          <a:lstStyle/>
          <a:p>
            <a:r>
              <a:rPr lang="en-US" sz="2400" dirty="0"/>
              <a:t>This lesson we would have started our new learning around observational drawing. Your arts skills have improved hugely since September to keep up the good work!</a:t>
            </a:r>
          </a:p>
        </p:txBody>
      </p:sp>
      <p:sp>
        <p:nvSpPr>
          <p:cNvPr id="4" name="Content Placeholder 3">
            <a:extLst>
              <a:ext uri="{FF2B5EF4-FFF2-40B4-BE49-F238E27FC236}">
                <a16:creationId xmlns:a16="http://schemas.microsoft.com/office/drawing/2014/main" id="{2C8D9277-4B7B-E248-B649-47F208703AE7}"/>
              </a:ext>
            </a:extLst>
          </p:cNvPr>
          <p:cNvSpPr>
            <a:spLocks noGrp="1"/>
          </p:cNvSpPr>
          <p:nvPr>
            <p:ph sz="half" idx="2"/>
          </p:nvPr>
        </p:nvSpPr>
        <p:spPr>
          <a:xfrm>
            <a:off x="5493682" y="2248858"/>
            <a:ext cx="6487647" cy="3593592"/>
          </a:xfrm>
        </p:spPr>
        <p:txBody>
          <a:bodyPr>
            <a:normAutofit/>
          </a:bodyPr>
          <a:lstStyle/>
          <a:p>
            <a:r>
              <a:rPr lang="en-US" sz="1800" dirty="0"/>
              <a:t>Task- </a:t>
            </a:r>
          </a:p>
          <a:p>
            <a:r>
              <a:rPr lang="en-US" sz="1800" dirty="0"/>
              <a:t>Find any circular/round/ cylindrical objects from around your house e.g. small ball, water bottle, football, </a:t>
            </a:r>
            <a:r>
              <a:rPr lang="en-US" sz="1800" dirty="0" err="1"/>
              <a:t>etc</a:t>
            </a:r>
            <a:endParaRPr lang="en-US" sz="1800" dirty="0"/>
          </a:p>
          <a:p>
            <a:r>
              <a:rPr lang="en-US" sz="1800" dirty="0"/>
              <a:t>Try to sketch 3 of these. Remember to use your pencil like a feather. Be gentle, long pencil strokes and shade them in in pencil. If you feel brave, then try to shade in </a:t>
            </a:r>
            <a:r>
              <a:rPr lang="en-US" sz="1800" dirty="0" err="1"/>
              <a:t>coloured</a:t>
            </a:r>
            <a:r>
              <a:rPr lang="en-US" sz="1800" dirty="0"/>
              <a:t> pencil but not felt tips! </a:t>
            </a:r>
          </a:p>
        </p:txBody>
      </p:sp>
      <p:pic>
        <p:nvPicPr>
          <p:cNvPr id="3074" name="Picture 2" descr="How To Draw A Sphere | ArtTutor">
            <a:extLst>
              <a:ext uri="{FF2B5EF4-FFF2-40B4-BE49-F238E27FC236}">
                <a16:creationId xmlns:a16="http://schemas.microsoft.com/office/drawing/2014/main" id="{189578D8-06D3-5D43-832C-5C368FC73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195" y="4546505"/>
            <a:ext cx="2854771" cy="21358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king Your Values Really Stand Out - JerrysArtarama.com">
            <a:extLst>
              <a:ext uri="{FF2B5EF4-FFF2-40B4-BE49-F238E27FC236}">
                <a16:creationId xmlns:a16="http://schemas.microsoft.com/office/drawing/2014/main" id="{7F5D6A42-7A02-3E4A-971A-33E2D1C67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115" y="4651556"/>
            <a:ext cx="5798511" cy="205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4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D0EE-C8E6-0143-B7FC-4619E143FD12}"/>
              </a:ext>
            </a:extLst>
          </p:cNvPr>
          <p:cNvSpPr>
            <a:spLocks noGrp="1"/>
          </p:cNvSpPr>
          <p:nvPr>
            <p:ph type="title"/>
          </p:nvPr>
        </p:nvSpPr>
        <p:spPr/>
        <p:txBody>
          <a:bodyPr/>
          <a:lstStyle/>
          <a:p>
            <a:r>
              <a:rPr lang="en-US" dirty="0"/>
              <a:t>Happy New Year, Year 6</a:t>
            </a:r>
          </a:p>
        </p:txBody>
      </p:sp>
      <p:sp>
        <p:nvSpPr>
          <p:cNvPr id="3" name="Content Placeholder 2">
            <a:extLst>
              <a:ext uri="{FF2B5EF4-FFF2-40B4-BE49-F238E27FC236}">
                <a16:creationId xmlns:a16="http://schemas.microsoft.com/office/drawing/2014/main" id="{FE952C62-5FC4-4B4A-9D28-E8ABBD4EDD10}"/>
              </a:ext>
            </a:extLst>
          </p:cNvPr>
          <p:cNvSpPr>
            <a:spLocks noGrp="1"/>
          </p:cNvSpPr>
          <p:nvPr>
            <p:ph idx="1"/>
          </p:nvPr>
        </p:nvSpPr>
        <p:spPr/>
        <p:txBody>
          <a:bodyPr>
            <a:normAutofit lnSpcReduction="10000"/>
          </a:bodyPr>
          <a:lstStyle/>
          <a:p>
            <a:r>
              <a:rPr lang="en-US" dirty="0"/>
              <a:t>Today we will be:</a:t>
            </a:r>
          </a:p>
          <a:p>
            <a:r>
              <a:rPr lang="en-US" dirty="0"/>
              <a:t>SPAG- Spelling- revising ‘</a:t>
            </a:r>
            <a:r>
              <a:rPr lang="en-US" dirty="0" err="1"/>
              <a:t>ough</a:t>
            </a:r>
            <a:r>
              <a:rPr lang="en-US" dirty="0"/>
              <a:t>’ words</a:t>
            </a:r>
          </a:p>
          <a:p>
            <a:r>
              <a:rPr lang="en-US" dirty="0"/>
              <a:t>English- Starting our new unit of work on Newspapers</a:t>
            </a:r>
          </a:p>
          <a:p>
            <a:r>
              <a:rPr lang="en-US" dirty="0"/>
              <a:t>Collective Worship- </a:t>
            </a:r>
            <a:r>
              <a:rPr lang="en-GB" dirty="0"/>
              <a:t>Feast of the Epiphany</a:t>
            </a:r>
            <a:endParaRPr lang="en-US" dirty="0"/>
          </a:p>
          <a:p>
            <a:r>
              <a:rPr lang="en-US" dirty="0" err="1"/>
              <a:t>Maths</a:t>
            </a:r>
            <a:r>
              <a:rPr lang="en-US" dirty="0"/>
              <a:t>- Times Tables, revision of Area and finding the area of triangles.</a:t>
            </a:r>
          </a:p>
          <a:p>
            <a:r>
              <a:rPr lang="en-US" dirty="0"/>
              <a:t>Art- Observational drawing.</a:t>
            </a:r>
          </a:p>
        </p:txBody>
      </p:sp>
    </p:spTree>
    <p:extLst>
      <p:ext uri="{BB962C8B-B14F-4D97-AF65-F5344CB8AC3E}">
        <p14:creationId xmlns:p14="http://schemas.microsoft.com/office/powerpoint/2010/main" val="19493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B7DB-59D4-3446-A509-62413F8D8211}"/>
              </a:ext>
            </a:extLst>
          </p:cNvPr>
          <p:cNvSpPr>
            <a:spLocks noGrp="1"/>
          </p:cNvSpPr>
          <p:nvPr>
            <p:ph type="title"/>
          </p:nvPr>
        </p:nvSpPr>
        <p:spPr/>
        <p:txBody>
          <a:bodyPr/>
          <a:lstStyle/>
          <a:p>
            <a:r>
              <a:rPr lang="en-US" dirty="0"/>
              <a:t>SPAG- ‘</a:t>
            </a:r>
            <a:r>
              <a:rPr lang="en-US" dirty="0" err="1"/>
              <a:t>Ough</a:t>
            </a:r>
            <a:r>
              <a:rPr lang="en-US" dirty="0"/>
              <a:t>’</a:t>
            </a:r>
          </a:p>
        </p:txBody>
      </p:sp>
      <p:sp>
        <p:nvSpPr>
          <p:cNvPr id="3" name="Content Placeholder 2">
            <a:extLst>
              <a:ext uri="{FF2B5EF4-FFF2-40B4-BE49-F238E27FC236}">
                <a16:creationId xmlns:a16="http://schemas.microsoft.com/office/drawing/2014/main" id="{2D12E67F-217F-0943-967C-BF525659E6CA}"/>
              </a:ext>
            </a:extLst>
          </p:cNvPr>
          <p:cNvSpPr>
            <a:spLocks noGrp="1"/>
          </p:cNvSpPr>
          <p:nvPr>
            <p:ph idx="1"/>
          </p:nvPr>
        </p:nvSpPr>
        <p:spPr/>
        <p:txBody>
          <a:bodyPr/>
          <a:lstStyle/>
          <a:p>
            <a:r>
              <a:rPr lang="en-GB" dirty="0"/>
              <a:t>Read this section of text and work out how many different ways we say the letter ‘</a:t>
            </a:r>
            <a:r>
              <a:rPr lang="en-GB" dirty="0" err="1"/>
              <a:t>ough</a:t>
            </a:r>
            <a:r>
              <a:rPr lang="en-GB" dirty="0"/>
              <a:t>’</a:t>
            </a:r>
          </a:p>
          <a:p>
            <a:pPr algn="ctr"/>
            <a:r>
              <a:rPr lang="en-GB" dirty="0"/>
              <a:t>I take it you already know</a:t>
            </a:r>
            <a:br>
              <a:rPr lang="en-GB" dirty="0"/>
            </a:br>
            <a:r>
              <a:rPr lang="en-GB" dirty="0"/>
              <a:t>Of tough and bough and cough and dough?</a:t>
            </a:r>
            <a:br>
              <a:rPr lang="en-GB" dirty="0"/>
            </a:br>
            <a:r>
              <a:rPr lang="en-GB" dirty="0"/>
              <a:t>Others may stumble, but not you,</a:t>
            </a:r>
            <a:br>
              <a:rPr lang="en-GB" dirty="0"/>
            </a:br>
            <a:r>
              <a:rPr lang="en-GB" dirty="0"/>
              <a:t>On hiccough, thorough, lough and through?</a:t>
            </a:r>
            <a:endParaRPr lang="en-US" dirty="0"/>
          </a:p>
        </p:txBody>
      </p:sp>
    </p:spTree>
    <p:extLst>
      <p:ext uri="{BB962C8B-B14F-4D97-AF65-F5344CB8AC3E}">
        <p14:creationId xmlns:p14="http://schemas.microsoft.com/office/powerpoint/2010/main" val="376432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23D74-2659-564E-9335-CC0EA7F05971}"/>
              </a:ext>
            </a:extLst>
          </p:cNvPr>
          <p:cNvSpPr>
            <a:spLocks noGrp="1"/>
          </p:cNvSpPr>
          <p:nvPr>
            <p:ph type="title"/>
          </p:nvPr>
        </p:nvSpPr>
        <p:spPr>
          <a:xfrm>
            <a:off x="960438" y="640080"/>
            <a:ext cx="4500737" cy="2194560"/>
          </a:xfrm>
        </p:spPr>
        <p:txBody>
          <a:bodyPr>
            <a:normAutofit/>
          </a:bodyPr>
          <a:lstStyle/>
          <a:p>
            <a:r>
              <a:rPr lang="en-US" dirty="0"/>
              <a:t>Practice time.</a:t>
            </a:r>
          </a:p>
        </p:txBody>
      </p:sp>
      <p:sp>
        <p:nvSpPr>
          <p:cNvPr id="3" name="Content Placeholder 2">
            <a:extLst>
              <a:ext uri="{FF2B5EF4-FFF2-40B4-BE49-F238E27FC236}">
                <a16:creationId xmlns:a16="http://schemas.microsoft.com/office/drawing/2014/main" id="{EDC96B09-6E98-FD4B-9E18-E7180D6969E6}"/>
              </a:ext>
            </a:extLst>
          </p:cNvPr>
          <p:cNvSpPr>
            <a:spLocks noGrp="1"/>
          </p:cNvSpPr>
          <p:nvPr>
            <p:ph idx="1"/>
          </p:nvPr>
        </p:nvSpPr>
        <p:spPr>
          <a:xfrm>
            <a:off x="960438" y="2916936"/>
            <a:ext cx="4500737" cy="3264408"/>
          </a:xfrm>
        </p:spPr>
        <p:txBody>
          <a:bodyPr anchor="t">
            <a:normAutofit/>
          </a:bodyPr>
          <a:lstStyle/>
          <a:p>
            <a:pPr>
              <a:lnSpc>
                <a:spcPct val="91000"/>
              </a:lnSpc>
            </a:pPr>
            <a:r>
              <a:rPr lang="en-US" dirty="0">
                <a:solidFill>
                  <a:schemeClr val="bg1"/>
                </a:solidFill>
              </a:rPr>
              <a:t>Task 1- Practice reading these&gt;&gt;&gt;&gt;&gt;&gt;&gt;&gt;</a:t>
            </a:r>
          </a:p>
          <a:p>
            <a:pPr>
              <a:lnSpc>
                <a:spcPct val="91000"/>
              </a:lnSpc>
            </a:pPr>
            <a:r>
              <a:rPr lang="en-US" dirty="0">
                <a:solidFill>
                  <a:schemeClr val="bg1"/>
                </a:solidFill>
              </a:rPr>
              <a:t>Task 2- Play this game to check your spellings. </a:t>
            </a:r>
          </a:p>
          <a:p>
            <a:pPr>
              <a:lnSpc>
                <a:spcPct val="91000"/>
              </a:lnSpc>
            </a:pPr>
            <a:endParaRPr lang="en-US" dirty="0">
              <a:solidFill>
                <a:schemeClr val="bg1"/>
              </a:solidFill>
            </a:endParaRPr>
          </a:p>
          <a:p>
            <a:pPr>
              <a:lnSpc>
                <a:spcPct val="91000"/>
              </a:lnSpc>
            </a:pPr>
            <a:r>
              <a:rPr lang="en-US" dirty="0">
                <a:solidFill>
                  <a:schemeClr val="bg1"/>
                </a:solidFill>
              </a:rPr>
              <a:t>(You do not need to send me these)</a:t>
            </a:r>
          </a:p>
        </p:txBody>
      </p:sp>
      <p:pic>
        <p:nvPicPr>
          <p:cNvPr id="1026" name="Picture 2">
            <a:extLst>
              <a:ext uri="{FF2B5EF4-FFF2-40B4-BE49-F238E27FC236}">
                <a16:creationId xmlns:a16="http://schemas.microsoft.com/office/drawing/2014/main" id="{09844327-B658-D34C-9C51-7F390D60F5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1822" y="1246801"/>
            <a:ext cx="4795019" cy="436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3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2DA0-B613-E042-ABA2-A78DE322D7EE}"/>
              </a:ext>
            </a:extLst>
          </p:cNvPr>
          <p:cNvSpPr>
            <a:spLocks noGrp="1"/>
          </p:cNvSpPr>
          <p:nvPr>
            <p:ph type="title"/>
          </p:nvPr>
        </p:nvSpPr>
        <p:spPr/>
        <p:txBody>
          <a:bodyPr/>
          <a:lstStyle/>
          <a:p>
            <a:r>
              <a:rPr lang="en-US" dirty="0"/>
              <a:t>English- Newspapers.</a:t>
            </a:r>
          </a:p>
        </p:txBody>
      </p:sp>
      <p:sp>
        <p:nvSpPr>
          <p:cNvPr id="3" name="Content Placeholder 2">
            <a:extLst>
              <a:ext uri="{FF2B5EF4-FFF2-40B4-BE49-F238E27FC236}">
                <a16:creationId xmlns:a16="http://schemas.microsoft.com/office/drawing/2014/main" id="{E29DFF1D-EB9F-F741-B62E-036A8B7AEE18}"/>
              </a:ext>
            </a:extLst>
          </p:cNvPr>
          <p:cNvSpPr>
            <a:spLocks noGrp="1"/>
          </p:cNvSpPr>
          <p:nvPr>
            <p:ph idx="1"/>
          </p:nvPr>
        </p:nvSpPr>
        <p:spPr/>
        <p:txBody>
          <a:bodyPr/>
          <a:lstStyle/>
          <a:p>
            <a:r>
              <a:rPr lang="en-US" dirty="0"/>
              <a:t>How do we spread news and what is the purpose of a newspaper?</a:t>
            </a:r>
          </a:p>
          <a:p>
            <a:r>
              <a:rPr lang="en-US" dirty="0"/>
              <a:t>Task- Make a spider diagram to show why we have newspapers (online and in paper form) e.g. </a:t>
            </a:r>
          </a:p>
        </p:txBody>
      </p:sp>
      <p:sp>
        <p:nvSpPr>
          <p:cNvPr id="4" name="Oval 3">
            <a:extLst>
              <a:ext uri="{FF2B5EF4-FFF2-40B4-BE49-F238E27FC236}">
                <a16:creationId xmlns:a16="http://schemas.microsoft.com/office/drawing/2014/main" id="{444A8C77-A703-8A48-BCA4-2E361CE9C80E}"/>
              </a:ext>
            </a:extLst>
          </p:cNvPr>
          <p:cNvSpPr/>
          <p:nvPr/>
        </p:nvSpPr>
        <p:spPr>
          <a:xfrm>
            <a:off x="4476875" y="4590542"/>
            <a:ext cx="2624667"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I think we have newspapers…</a:t>
            </a:r>
          </a:p>
        </p:txBody>
      </p:sp>
    </p:spTree>
    <p:extLst>
      <p:ext uri="{BB962C8B-B14F-4D97-AF65-F5344CB8AC3E}">
        <p14:creationId xmlns:p14="http://schemas.microsoft.com/office/powerpoint/2010/main" val="179304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6D26-8C47-5C44-9C28-BDF833DB9A6E}"/>
              </a:ext>
            </a:extLst>
          </p:cNvPr>
          <p:cNvSpPr>
            <a:spLocks noGrp="1"/>
          </p:cNvSpPr>
          <p:nvPr>
            <p:ph type="title"/>
          </p:nvPr>
        </p:nvSpPr>
        <p:spPr/>
        <p:txBody>
          <a:bodyPr>
            <a:noAutofit/>
          </a:bodyPr>
          <a:lstStyle/>
          <a:p>
            <a:r>
              <a:rPr lang="en-GB" sz="4800" dirty="0"/>
              <a:t>All newspapers try to discuss the five ‘W’ questions that a news report tries to answer.  </a:t>
            </a:r>
            <a:endParaRPr lang="en-US" sz="4800" dirty="0"/>
          </a:p>
        </p:txBody>
      </p:sp>
      <p:sp>
        <p:nvSpPr>
          <p:cNvPr id="3" name="Content Placeholder 2">
            <a:extLst>
              <a:ext uri="{FF2B5EF4-FFF2-40B4-BE49-F238E27FC236}">
                <a16:creationId xmlns:a16="http://schemas.microsoft.com/office/drawing/2014/main" id="{5163875C-C702-114B-9531-DBBC8E1103AA}"/>
              </a:ext>
            </a:extLst>
          </p:cNvPr>
          <p:cNvSpPr>
            <a:spLocks noGrp="1"/>
          </p:cNvSpPr>
          <p:nvPr>
            <p:ph idx="1"/>
          </p:nvPr>
        </p:nvSpPr>
        <p:spPr/>
        <p:txBody>
          <a:bodyPr/>
          <a:lstStyle/>
          <a:p>
            <a:r>
              <a:rPr lang="en-GB" b="1" dirty="0"/>
              <a:t>Who</a:t>
            </a:r>
          </a:p>
          <a:p>
            <a:r>
              <a:rPr lang="en-GB" b="1" dirty="0"/>
              <a:t>What</a:t>
            </a:r>
          </a:p>
          <a:p>
            <a:r>
              <a:rPr lang="en-GB" b="1" dirty="0"/>
              <a:t>When</a:t>
            </a:r>
          </a:p>
          <a:p>
            <a:r>
              <a:rPr lang="en-GB" b="1" dirty="0"/>
              <a:t>Where</a:t>
            </a:r>
          </a:p>
          <a:p>
            <a:r>
              <a:rPr lang="en-GB" b="1" dirty="0"/>
              <a:t>Why?</a:t>
            </a:r>
            <a:endParaRPr lang="en-US" dirty="0"/>
          </a:p>
        </p:txBody>
      </p:sp>
    </p:spTree>
    <p:extLst>
      <p:ext uri="{BB962C8B-B14F-4D97-AF65-F5344CB8AC3E}">
        <p14:creationId xmlns:p14="http://schemas.microsoft.com/office/powerpoint/2010/main" val="415638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71FB-BAC6-4840-A467-96E0E25D63CE}"/>
              </a:ext>
            </a:extLst>
          </p:cNvPr>
          <p:cNvSpPr>
            <a:spLocks noGrp="1"/>
          </p:cNvSpPr>
          <p:nvPr>
            <p:ph type="title"/>
          </p:nvPr>
        </p:nvSpPr>
        <p:spPr/>
        <p:txBody>
          <a:bodyPr/>
          <a:lstStyle/>
          <a:p>
            <a:r>
              <a:rPr lang="en-US" dirty="0"/>
              <a:t>Task time…</a:t>
            </a:r>
          </a:p>
        </p:txBody>
      </p:sp>
      <p:sp>
        <p:nvSpPr>
          <p:cNvPr id="3" name="Content Placeholder 2">
            <a:extLst>
              <a:ext uri="{FF2B5EF4-FFF2-40B4-BE49-F238E27FC236}">
                <a16:creationId xmlns:a16="http://schemas.microsoft.com/office/drawing/2014/main" id="{1B4BCC9E-8FA2-3444-A170-1B7BA7EACABA}"/>
              </a:ext>
            </a:extLst>
          </p:cNvPr>
          <p:cNvSpPr>
            <a:spLocks noGrp="1"/>
          </p:cNvSpPr>
          <p:nvPr>
            <p:ph idx="1"/>
          </p:nvPr>
        </p:nvSpPr>
        <p:spPr/>
        <p:txBody>
          <a:bodyPr>
            <a:normAutofit fontScale="92500" lnSpcReduction="10000"/>
          </a:bodyPr>
          <a:lstStyle/>
          <a:p>
            <a:r>
              <a:rPr lang="en-US" dirty="0"/>
              <a:t>Read these two articles… </a:t>
            </a:r>
          </a:p>
          <a:p>
            <a:r>
              <a:rPr lang="en-US" dirty="0">
                <a:hlinkClick r:id="rId2"/>
              </a:rPr>
              <a:t>https://www.bbc.co.uk/newsround/38518527</a:t>
            </a:r>
            <a:endParaRPr lang="en-US" dirty="0"/>
          </a:p>
          <a:p>
            <a:r>
              <a:rPr lang="en-US" dirty="0">
                <a:hlinkClick r:id="rId3"/>
              </a:rPr>
              <a:t>https://www.bbc.co.uk/news/uk-northern-ireland-55498775</a:t>
            </a:r>
            <a:r>
              <a:rPr lang="en-US" dirty="0"/>
              <a:t> (first half only)</a:t>
            </a:r>
          </a:p>
          <a:p>
            <a:endParaRPr lang="en-US" dirty="0"/>
          </a:p>
          <a:p>
            <a:r>
              <a:rPr lang="en-US" dirty="0"/>
              <a:t>Then for each of the articles work out the Who? What? Why? When? Where? That they talk about. You could set this out as a poster, as a grid or be creative! </a:t>
            </a:r>
          </a:p>
        </p:txBody>
      </p:sp>
    </p:spTree>
    <p:extLst>
      <p:ext uri="{BB962C8B-B14F-4D97-AF65-F5344CB8AC3E}">
        <p14:creationId xmlns:p14="http://schemas.microsoft.com/office/powerpoint/2010/main" val="20185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644A-AE4B-B048-8571-33C74592FD3B}"/>
              </a:ext>
            </a:extLst>
          </p:cNvPr>
          <p:cNvSpPr>
            <a:spLocks noGrp="1"/>
          </p:cNvSpPr>
          <p:nvPr>
            <p:ph type="title"/>
          </p:nvPr>
        </p:nvSpPr>
        <p:spPr/>
        <p:txBody>
          <a:bodyPr>
            <a:normAutofit fontScale="90000"/>
          </a:bodyPr>
          <a:lstStyle/>
          <a:p>
            <a:r>
              <a:rPr lang="en-GB" dirty="0"/>
              <a:t>Collective worship:</a:t>
            </a:r>
            <a:br>
              <a:rPr lang="en-GB" dirty="0"/>
            </a:br>
            <a:r>
              <a:rPr lang="en-GB" dirty="0"/>
              <a:t>Feast of the Epiphany</a:t>
            </a:r>
            <a:endParaRPr lang="en-US" dirty="0"/>
          </a:p>
        </p:txBody>
      </p:sp>
      <p:sp>
        <p:nvSpPr>
          <p:cNvPr id="3" name="Content Placeholder 2">
            <a:extLst>
              <a:ext uri="{FF2B5EF4-FFF2-40B4-BE49-F238E27FC236}">
                <a16:creationId xmlns:a16="http://schemas.microsoft.com/office/drawing/2014/main" id="{5B0CADED-41D9-A947-8098-CA0DCEA7D914}"/>
              </a:ext>
            </a:extLst>
          </p:cNvPr>
          <p:cNvSpPr>
            <a:spLocks noGrp="1"/>
          </p:cNvSpPr>
          <p:nvPr>
            <p:ph idx="1"/>
          </p:nvPr>
        </p:nvSpPr>
        <p:spPr/>
        <p:txBody>
          <a:bodyPr>
            <a:normAutofit fontScale="77500" lnSpcReduction="20000"/>
          </a:bodyPr>
          <a:lstStyle/>
          <a:p>
            <a:r>
              <a:rPr lang="en-GB" dirty="0"/>
              <a:t>Read these two (Click the links)</a:t>
            </a:r>
          </a:p>
          <a:p>
            <a:r>
              <a:rPr lang="en-GB" dirty="0">
                <a:hlinkClick r:id="rId2"/>
              </a:rPr>
              <a:t>Matthew 2: 1-12 </a:t>
            </a:r>
            <a:r>
              <a:rPr lang="en-GB" dirty="0"/>
              <a:t>The Wise Men visit Jesus </a:t>
            </a:r>
          </a:p>
          <a:p>
            <a:r>
              <a:rPr lang="en-GB" dirty="0">
                <a:hlinkClick r:id="rId3"/>
              </a:rPr>
              <a:t>Isaiah 60: 1-6 </a:t>
            </a:r>
            <a:r>
              <a:rPr lang="en-GB" dirty="0"/>
              <a:t>Kings shall visit you. </a:t>
            </a:r>
          </a:p>
          <a:p>
            <a:endParaRPr lang="en-GB" dirty="0"/>
          </a:p>
          <a:p>
            <a:r>
              <a:rPr lang="en-GB" dirty="0"/>
              <a:t>THINK: What gift might you bring to Jesus today? Write it down and bring it back to school with you, on our return. </a:t>
            </a:r>
          </a:p>
          <a:p>
            <a:r>
              <a:rPr lang="en-GB" dirty="0"/>
              <a:t>GO FORTH: After visiting Jesus, the Wise Men went home a different way. They changed direction. What changes will you make in your life today? On seesaw (ideally) write your own New Years resolution and find images from google to decorate it. I can then share this with the rest of the class (or keep it a secret if you wish)</a:t>
            </a:r>
            <a:endParaRPr lang="en-US" dirty="0"/>
          </a:p>
        </p:txBody>
      </p:sp>
    </p:spTree>
    <p:extLst>
      <p:ext uri="{BB962C8B-B14F-4D97-AF65-F5344CB8AC3E}">
        <p14:creationId xmlns:p14="http://schemas.microsoft.com/office/powerpoint/2010/main" val="127242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2441-983F-8141-B823-E46739B78F6D}"/>
              </a:ext>
            </a:extLst>
          </p:cNvPr>
          <p:cNvSpPr>
            <a:spLocks noGrp="1"/>
          </p:cNvSpPr>
          <p:nvPr>
            <p:ph type="title"/>
          </p:nvPr>
        </p:nvSpPr>
        <p:spPr/>
        <p:txBody>
          <a:bodyPr/>
          <a:lstStyle/>
          <a:p>
            <a:r>
              <a:rPr lang="en-US" dirty="0" err="1"/>
              <a:t>Maths</a:t>
            </a:r>
            <a:r>
              <a:rPr lang="en-US" dirty="0"/>
              <a:t>- Times tables!</a:t>
            </a:r>
          </a:p>
        </p:txBody>
      </p:sp>
      <p:sp>
        <p:nvSpPr>
          <p:cNvPr id="3" name="Content Placeholder 2">
            <a:extLst>
              <a:ext uri="{FF2B5EF4-FFF2-40B4-BE49-F238E27FC236}">
                <a16:creationId xmlns:a16="http://schemas.microsoft.com/office/drawing/2014/main" id="{80F95411-5B8D-674A-94B2-33573C202A2E}"/>
              </a:ext>
            </a:extLst>
          </p:cNvPr>
          <p:cNvSpPr>
            <a:spLocks noGrp="1"/>
          </p:cNvSpPr>
          <p:nvPr>
            <p:ph idx="1"/>
          </p:nvPr>
        </p:nvSpPr>
        <p:spPr/>
        <p:txBody>
          <a:bodyPr>
            <a:normAutofit fontScale="62500" lnSpcReduction="20000"/>
          </a:bodyPr>
          <a:lstStyle/>
          <a:p>
            <a:r>
              <a:rPr lang="en-US" dirty="0" err="1"/>
              <a:t>Maths</a:t>
            </a:r>
            <a:r>
              <a:rPr lang="en-US" dirty="0"/>
              <a:t> fitness (Like we do in class). If you have a smart device pick a number from 1-6, if not roll a dice or just guess!</a:t>
            </a:r>
          </a:p>
          <a:p>
            <a:r>
              <a:rPr lang="en-US" dirty="0"/>
              <a:t>1- 12 sit ups</a:t>
            </a:r>
          </a:p>
          <a:p>
            <a:r>
              <a:rPr lang="en-US" dirty="0"/>
              <a:t>2- 12 Press ups</a:t>
            </a:r>
          </a:p>
          <a:p>
            <a:r>
              <a:rPr lang="en-US" dirty="0"/>
              <a:t>3- 12 Lunges</a:t>
            </a:r>
          </a:p>
          <a:p>
            <a:r>
              <a:rPr lang="en-US" dirty="0"/>
              <a:t>4- 12 Dips</a:t>
            </a:r>
          </a:p>
          <a:p>
            <a:r>
              <a:rPr lang="en-US" dirty="0"/>
              <a:t>5- 30 second plank</a:t>
            </a:r>
          </a:p>
          <a:p>
            <a:r>
              <a:rPr lang="en-US" dirty="0"/>
              <a:t>6- Choose your own.</a:t>
            </a:r>
          </a:p>
          <a:p>
            <a:r>
              <a:rPr lang="en-US" dirty="0"/>
              <a:t>Select a times tables and practice the same times tables 3 times (or more if you wish). If you want to share a video on Seesaw then go for it! (You don’t have too!)</a:t>
            </a:r>
          </a:p>
          <a:p>
            <a:endParaRPr lang="en-US" dirty="0"/>
          </a:p>
        </p:txBody>
      </p:sp>
    </p:spTree>
    <p:extLst>
      <p:ext uri="{BB962C8B-B14F-4D97-AF65-F5344CB8AC3E}">
        <p14:creationId xmlns:p14="http://schemas.microsoft.com/office/powerpoint/2010/main" val="126631348"/>
      </p:ext>
    </p:extLst>
  </p:cSld>
  <p:clrMapOvr>
    <a:masterClrMapping/>
  </p:clrMapOvr>
</p:sld>
</file>

<file path=ppt/theme/theme1.xml><?xml version="1.0" encoding="utf-8"?>
<a:theme xmlns:a="http://schemas.openxmlformats.org/drawingml/2006/main" name="JuxtaposeVTI">
  <a:themeElements>
    <a:clrScheme name="AnalogousFromRegularSeedRightStep">
      <a:dk1>
        <a:srgbClr val="000000"/>
      </a:dk1>
      <a:lt1>
        <a:srgbClr val="FFFFFF"/>
      </a:lt1>
      <a:dk2>
        <a:srgbClr val="412524"/>
      </a:dk2>
      <a:lt2>
        <a:srgbClr val="E2E8E5"/>
      </a:lt2>
      <a:accent1>
        <a:srgbClr val="CB447E"/>
      </a:accent1>
      <a:accent2>
        <a:srgbClr val="BA3334"/>
      </a:accent2>
      <a:accent3>
        <a:srgbClr val="CB7B44"/>
      </a:accent3>
      <a:accent4>
        <a:srgbClr val="BAA233"/>
      </a:accent4>
      <a:accent5>
        <a:srgbClr val="93AE3B"/>
      </a:accent5>
      <a:accent6>
        <a:srgbClr val="60B732"/>
      </a:accent6>
      <a:hlink>
        <a:srgbClr val="31956A"/>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12</TotalTime>
  <Words>750</Words>
  <Application>Microsoft Macintosh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Franklin Gothic Demi Cond</vt:lpstr>
      <vt:lpstr>Franklin Gothic Medium</vt:lpstr>
      <vt:lpstr>Wingdings</vt:lpstr>
      <vt:lpstr>JuxtaposeVTI</vt:lpstr>
      <vt:lpstr>Home Learning </vt:lpstr>
      <vt:lpstr>Happy New Year, Year 6</vt:lpstr>
      <vt:lpstr>SPAG- ‘Ough’</vt:lpstr>
      <vt:lpstr>Practice time.</vt:lpstr>
      <vt:lpstr>English- Newspapers.</vt:lpstr>
      <vt:lpstr>All newspapers try to discuss the five ‘W’ questions that a news report tries to answer.  </vt:lpstr>
      <vt:lpstr>Task time…</vt:lpstr>
      <vt:lpstr>Collective worship: Feast of the Epiphany</vt:lpstr>
      <vt:lpstr>Maths- Times tables!</vt:lpstr>
      <vt:lpstr>Area- What can you remember? </vt:lpstr>
      <vt:lpstr>Practice these </vt:lpstr>
      <vt:lpstr>Finding the area of a right-Angled triangle…</vt:lpstr>
      <vt:lpstr>Your turn!- I have sent you this on seesaw to make it easier to edit! I will reveal the answers later! </vt:lpstr>
      <vt:lpstr>Art- Observational Drawing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dc:title>
  <dc:creator>Draper, Matt</dc:creator>
  <cp:lastModifiedBy>Draper, Matt</cp:lastModifiedBy>
  <cp:revision>1</cp:revision>
  <dcterms:created xsi:type="dcterms:W3CDTF">2021-01-03T16:42:04Z</dcterms:created>
  <dcterms:modified xsi:type="dcterms:W3CDTF">2021-01-03T17:00:09Z</dcterms:modified>
</cp:coreProperties>
</file>