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655"/>
  </p:normalViewPr>
  <p:slideViewPr>
    <p:cSldViewPr snapToGrid="0" snapToObjects="1">
      <p:cViewPr varScale="1">
        <p:scale>
          <a:sx n="81" d="100"/>
          <a:sy n="81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42A5F-BB46-6442-95A1-1B9E2889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01D43-4C7E-8749-8EB9-F0976DDA9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F214A-7C53-AD41-A9DE-6B7108F6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D1A6F-363B-8249-9647-F84DBCCF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DEC22-02E5-B049-BAB5-39BF4FC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6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AE22-7AD3-804F-8AB8-B4D7D5D9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EC3C4-8298-4444-9597-20994551D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56422-4C63-874E-A91B-BC559594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6DB8-DDE5-4543-91B9-E54E3689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84F8C-4C1E-6747-8A55-9DF593C9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4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FF2326-D6AE-7347-A442-5FE9A0E61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B9847-DB69-4C44-BA5E-953B9367F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CE8D-523C-704E-93D7-CBF46E20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B56CB-98DD-1349-B96B-CC6BB562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D89A3-C906-CC4A-9B42-5633D85C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4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234A-A76C-764B-A5FE-90012EBF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1302A-78AF-AB42-BE8A-136245097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C7C8A-4236-D245-90AA-985841B7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48AF-A782-E045-B165-93C467C9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B5F23-DEA0-AD41-BC75-98B8043A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50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5FB10-2662-F84A-AACD-CD2A8C6F5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6C233-7BA9-FE42-9330-43FE4333E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E74A1-9D4B-EA43-B524-D6CF70A7A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953E3-DE15-1441-9E27-84BABB22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990A9-26EF-8C43-9EC2-6DB5056E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86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1FFF-B1BD-7C44-8F95-84463425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1EFE8-8D19-B74D-8288-755A5C873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11A29-6B13-494D-93EF-7390AF04A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64816-35B3-1D43-8BE6-99E6BB3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A8477-DBDF-E94B-BC4F-D1A4A301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0A967-2C33-7648-829F-2B9D7AB9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70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CD05-50A8-B943-A003-E685A940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DA443-8906-A244-B396-3126B63CF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C7D93-2D51-454F-B0CD-E67E3980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7AFF8-680D-424A-AC3A-B49F232CB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511E6-21A3-3143-9E92-3161C047F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821341-0887-804C-9DA8-47DD73E5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DC800-5363-0444-BC1A-BAA5638D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9F8D81-B46C-0B41-A48A-DE0659BC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66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6B943-0936-CB41-AA66-2168A142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B63F0-C644-FA49-81DD-E1C0A329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5EEF9-8906-034F-AE2F-35D0AB76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F943E-1E22-A04F-BDCE-FA135495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01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0C398-4AB5-354E-9EFD-B1A2D104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C44C9-29BA-844E-8946-E1D9A630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D2791-803E-EE49-8A1A-14DA3ABC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87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BF65-D558-8A45-9716-CCA11DFF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B9ED8-F447-8A4C-A446-E56722090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B1A32-FB91-654D-A627-BBFBDF094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8F602-B536-2248-85FA-6C42E626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D0C02-29EA-5342-9141-69D9963E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90112-4787-5F45-8594-8E74B39D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08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0CB19-2F75-4145-A1CD-F3615883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EF1E38-05BE-7841-BE82-43ACCF24C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C0B39-E61C-2746-960F-F74987C03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B9566-87B7-574F-8ED9-55F2556C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9E712-816B-BB42-A2D4-7A9A16EB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4B89D-24E6-A341-93BF-DC4E2381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37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A5CF5-B6FB-4940-8DE3-D05901CD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7825-331D-5E48-9E05-BC421E59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671DE-1547-4D47-93E9-ABCAAE186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006D8-3B66-3B46-B1CD-A8698AF31889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C1D5-53BD-234A-9726-B00D1CB93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3AA27-2D4E-1C4E-932D-D34461ACB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0EC30-1998-AF4E-AA84-DA4FEC4844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95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clips/zfjn34j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66493-BDF3-9646-8DC9-BF2BFFDA7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Design and Technology lesson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5A4BB-CA11-EB4A-B38A-099794823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3172"/>
            <a:ext cx="9144000" cy="764628"/>
          </a:xfrm>
        </p:spPr>
        <p:txBody>
          <a:bodyPr/>
          <a:lstStyle/>
          <a:p>
            <a:r>
              <a:rPr lang="en-GB" dirty="0"/>
              <a:t>18.5.2020</a:t>
            </a:r>
          </a:p>
        </p:txBody>
      </p:sp>
    </p:spTree>
    <p:extLst>
      <p:ext uri="{BB962C8B-B14F-4D97-AF65-F5344CB8AC3E}">
        <p14:creationId xmlns:p14="http://schemas.microsoft.com/office/powerpoint/2010/main" val="958525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65E5-50D1-0045-A161-ED1E7D2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6152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Now take a photo of your finished instrument and post it on school Dojo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C432B-AEAF-A846-BEC8-6577C9D71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341" y="2506715"/>
            <a:ext cx="5783317" cy="701567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I can’t wait to see what you create!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3C3169-E819-444A-B9F5-1FBD3361516E}"/>
              </a:ext>
            </a:extLst>
          </p:cNvPr>
          <p:cNvSpPr txBox="1"/>
          <p:nvPr/>
        </p:nvSpPr>
        <p:spPr>
          <a:xfrm>
            <a:off x="2063901" y="5533696"/>
            <a:ext cx="8064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Next week – we will be making </a:t>
            </a:r>
            <a:r>
              <a:rPr lang="en-GB" sz="2400" b="1" dirty="0"/>
              <a:t>stringed instruments </a:t>
            </a:r>
            <a:r>
              <a:rPr lang="en-GB" sz="2400" dirty="0"/>
              <a:t>from junk!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63A5F-4703-594B-80DC-05B213E6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69" y="3208282"/>
            <a:ext cx="2765662" cy="23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771C-4473-8B48-8E4C-7919B364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b="1" dirty="0"/>
              <a:t>Task: Design and make a musical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277D-DABF-8E47-B090-2AC434C5F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71" y="1783916"/>
            <a:ext cx="5105400" cy="25804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dirty="0"/>
              <a:t>This week you will make your own </a:t>
            </a:r>
            <a:r>
              <a:rPr lang="en-GB" sz="4000" b="1" dirty="0"/>
              <a:t>percussion</a:t>
            </a:r>
            <a:r>
              <a:rPr lang="en-GB" sz="4000" dirty="0"/>
              <a:t> instrument using rubbish!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9FF7F-DCEA-EC48-890D-EBD72F8EF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2" y="1968582"/>
            <a:ext cx="5112878" cy="3909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C6B58-A4DF-214C-B112-0576EAA47E01}"/>
              </a:ext>
            </a:extLst>
          </p:cNvPr>
          <p:cNvSpPr txBox="1"/>
          <p:nvPr/>
        </p:nvSpPr>
        <p:spPr>
          <a:xfrm>
            <a:off x="457201" y="4757713"/>
            <a:ext cx="4414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Look at this video:</a:t>
            </a:r>
          </a:p>
          <a:p>
            <a:r>
              <a:rPr lang="en-GB" dirty="0"/>
              <a:t> </a:t>
            </a:r>
            <a:r>
              <a:rPr lang="en-GB" dirty="0">
                <a:hlinkClick r:id="rId3"/>
              </a:rPr>
              <a:t>https://www.bbc.co.uk/bitesize/clips/zfjn34j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02B8B-4528-9F4F-80C2-B6907D1D88BB}"/>
              </a:ext>
            </a:extLst>
          </p:cNvPr>
          <p:cNvSpPr txBox="1"/>
          <p:nvPr/>
        </p:nvSpPr>
        <p:spPr>
          <a:xfrm>
            <a:off x="420043" y="6092765"/>
            <a:ext cx="11656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halkboard" panose="03050602040202020205" pitchFamily="66" charset="77"/>
              </a:rPr>
              <a:t>You can use your instrument to make a loud noise on Thursday at 8pm to cheer for the NHS!</a:t>
            </a:r>
          </a:p>
        </p:txBody>
      </p:sp>
    </p:spTree>
    <p:extLst>
      <p:ext uri="{BB962C8B-B14F-4D97-AF65-F5344CB8AC3E}">
        <p14:creationId xmlns:p14="http://schemas.microsoft.com/office/powerpoint/2010/main" val="30509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12B1-2376-0244-BA64-EEE263CE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is a percussion instrument?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FBE6E-72E4-2842-8791-C535E3B3D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0" y="1803400"/>
            <a:ext cx="31877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4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12B1-2376-0244-BA64-EEE263CE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is a percussion instrument?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AE0E5-3DB8-7E4B-A00E-370A5D3A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88" y="2449348"/>
            <a:ext cx="2806700" cy="337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6C5B1-B0CA-0A43-B505-EAE2EF0FF71F}"/>
              </a:ext>
            </a:extLst>
          </p:cNvPr>
          <p:cNvSpPr txBox="1"/>
          <p:nvPr/>
        </p:nvSpPr>
        <p:spPr>
          <a:xfrm>
            <a:off x="4674476" y="2449348"/>
            <a:ext cx="69698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halkboard" panose="03050602040202020205" pitchFamily="66" charset="77"/>
              </a:rPr>
              <a:t>Answer: </a:t>
            </a:r>
          </a:p>
          <a:p>
            <a:r>
              <a:rPr lang="en-GB" sz="2800" dirty="0">
                <a:latin typeface="Chalkboard" panose="03050602040202020205" pitchFamily="66" charset="77"/>
              </a:rPr>
              <a:t>A </a:t>
            </a:r>
            <a:r>
              <a:rPr lang="en-GB" sz="2800" b="1" dirty="0">
                <a:latin typeface="Chalkboard" panose="03050602040202020205" pitchFamily="66" charset="77"/>
              </a:rPr>
              <a:t>percussion instrument</a:t>
            </a:r>
            <a:r>
              <a:rPr lang="en-GB" sz="2800" dirty="0">
                <a:latin typeface="Chalkboard" panose="03050602040202020205" pitchFamily="66" charset="77"/>
              </a:rPr>
              <a:t> is a musical </a:t>
            </a:r>
            <a:r>
              <a:rPr lang="en-GB" sz="2800" b="1" dirty="0">
                <a:latin typeface="Chalkboard" panose="03050602040202020205" pitchFamily="66" charset="77"/>
              </a:rPr>
              <a:t>instrument</a:t>
            </a:r>
            <a:r>
              <a:rPr lang="en-GB" sz="2800" dirty="0">
                <a:latin typeface="Chalkboard" panose="03050602040202020205" pitchFamily="66" charset="77"/>
              </a:rPr>
              <a:t> that is sounded by being struck or scraped by a beater or by a hand, rattles, or is struck against another similar </a:t>
            </a:r>
            <a:r>
              <a:rPr lang="en-GB" sz="2800" b="1" dirty="0">
                <a:latin typeface="Chalkboard" panose="03050602040202020205" pitchFamily="66" charset="77"/>
              </a:rPr>
              <a:t>instrument</a:t>
            </a:r>
            <a:r>
              <a:rPr lang="en-GB" sz="2800" dirty="0">
                <a:latin typeface="Chalkboard" panose="03050602040202020205" pitchFamily="66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145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12B1-2376-0244-BA64-EEE263CEB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337" y="190370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Example percussion instruments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931FC-20AA-184B-8482-DDAE5DB7C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8" y="4109263"/>
            <a:ext cx="2296294" cy="1664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750D1-54F3-594B-9A9E-B7703B138BAD}"/>
              </a:ext>
            </a:extLst>
          </p:cNvPr>
          <p:cNvSpPr txBox="1"/>
          <p:nvPr/>
        </p:nvSpPr>
        <p:spPr>
          <a:xfrm>
            <a:off x="488368" y="5720678"/>
            <a:ext cx="97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Maracas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358C7-42DB-CC4C-9575-A97F0C8D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294" y="1459202"/>
            <a:ext cx="1905000" cy="224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BE449-33FC-0F4A-954A-FAB9D7489B3E}"/>
              </a:ext>
            </a:extLst>
          </p:cNvPr>
          <p:cNvSpPr txBox="1"/>
          <p:nvPr/>
        </p:nvSpPr>
        <p:spPr>
          <a:xfrm>
            <a:off x="11034280" y="366113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EB680-1252-CA40-BDB4-2CF70B653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63"/>
          <a:stretch/>
        </p:blipFill>
        <p:spPr>
          <a:xfrm>
            <a:off x="6773314" y="4192611"/>
            <a:ext cx="2040214" cy="1664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48AA03-F7A1-7244-AB5F-125DEAA2044B}"/>
              </a:ext>
            </a:extLst>
          </p:cNvPr>
          <p:cNvSpPr txBox="1"/>
          <p:nvPr/>
        </p:nvSpPr>
        <p:spPr>
          <a:xfrm>
            <a:off x="7394027" y="590534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Cymbals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7A4E86-29FA-6A42-B6D0-04E24E497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657" y="4030467"/>
            <a:ext cx="1988426" cy="1988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FE93F0-A5DE-6645-A349-96BBEE458B1B}"/>
              </a:ext>
            </a:extLst>
          </p:cNvPr>
          <p:cNvSpPr txBox="1"/>
          <p:nvPr/>
        </p:nvSpPr>
        <p:spPr>
          <a:xfrm>
            <a:off x="3436883" y="6274676"/>
            <a:ext cx="117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Casternets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EF6196-D931-AC48-856C-A074EE72D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048" y="1563910"/>
            <a:ext cx="2185276" cy="2185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F10932-684B-AA4B-8664-E54FBCF669D3}"/>
              </a:ext>
            </a:extLst>
          </p:cNvPr>
          <p:cNvSpPr txBox="1"/>
          <p:nvPr/>
        </p:nvSpPr>
        <p:spPr>
          <a:xfrm>
            <a:off x="5180548" y="3590018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Tambourine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9715A2-AE46-D848-92DE-6DEBD82FC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7487" y="1631916"/>
            <a:ext cx="1570530" cy="15705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28FE21-F266-DE44-9480-0529D1B3F8D0}"/>
              </a:ext>
            </a:extLst>
          </p:cNvPr>
          <p:cNvSpPr txBox="1"/>
          <p:nvPr/>
        </p:nvSpPr>
        <p:spPr>
          <a:xfrm>
            <a:off x="1749972" y="3436883"/>
            <a:ext cx="92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Triangle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CDD84E-B461-2841-B77C-77D798EE6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669" y="1791910"/>
            <a:ext cx="1520290" cy="1582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A3D11D-EAD9-2B45-8D8A-244CD1AAC7F2}"/>
              </a:ext>
            </a:extLst>
          </p:cNvPr>
          <p:cNvSpPr txBox="1"/>
          <p:nvPr/>
        </p:nvSpPr>
        <p:spPr>
          <a:xfrm>
            <a:off x="8319132" y="3189728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Scraper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76A8B-3837-044C-8CB1-2DE69BFC00D8}"/>
              </a:ext>
            </a:extLst>
          </p:cNvPr>
          <p:cNvSpPr txBox="1"/>
          <p:nvPr/>
        </p:nvSpPr>
        <p:spPr>
          <a:xfrm>
            <a:off x="9316247" y="4885525"/>
            <a:ext cx="2415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Can you think of any other kinds of percussion instruments?</a:t>
            </a:r>
          </a:p>
        </p:txBody>
      </p:sp>
    </p:spTree>
    <p:extLst>
      <p:ext uri="{BB962C8B-B14F-4D97-AF65-F5344CB8AC3E}">
        <p14:creationId xmlns:p14="http://schemas.microsoft.com/office/powerpoint/2010/main" val="68534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04C0-FA5D-4F4B-B445-63C83EAA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690" y="296227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can use any household junk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31389-CD41-3347-B529-ECB72648410A}"/>
              </a:ext>
            </a:extLst>
          </p:cNvPr>
          <p:cNvSpPr txBox="1"/>
          <p:nvPr/>
        </p:nvSpPr>
        <p:spPr>
          <a:xfrm>
            <a:off x="707248" y="1974357"/>
            <a:ext cx="49334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Old CD disks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String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Milk bottle tops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Dried rice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Dried lentils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Straws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Balloons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Paper plates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Jar lids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0A73B6-8B06-C54A-9544-07D7EB25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7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11E081-5C29-6744-9F5C-CD3FA917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5" r="5598" b="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72FB-464F-6F4D-BD6F-C8B7A3E73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1" r="42597" b="2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A8000E-FA56-DF4E-BDD2-B639FCB25A10}"/>
              </a:ext>
            </a:extLst>
          </p:cNvPr>
          <p:cNvSpPr txBox="1"/>
          <p:nvPr/>
        </p:nvSpPr>
        <p:spPr>
          <a:xfrm>
            <a:off x="2841334" y="4466561"/>
            <a:ext cx="238501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Elastic bands</a:t>
            </a:r>
          </a:p>
          <a:p>
            <a:pPr>
              <a:spcAft>
                <a:spcPts val="600"/>
              </a:spcAft>
            </a:pPr>
            <a:r>
              <a:rPr lang="en-GB" dirty="0"/>
              <a:t>Cardboard tubes</a:t>
            </a:r>
          </a:p>
          <a:p>
            <a:pPr>
              <a:spcAft>
                <a:spcPts val="600"/>
              </a:spcAft>
            </a:pPr>
            <a:r>
              <a:rPr lang="en-GB" dirty="0"/>
              <a:t>Empty coffee tins</a:t>
            </a:r>
          </a:p>
          <a:p>
            <a:pPr>
              <a:spcAft>
                <a:spcPts val="600"/>
              </a:spcAft>
            </a:pPr>
            <a:r>
              <a:rPr lang="en-GB" dirty="0"/>
              <a:t>Empty cardboard boxes</a:t>
            </a:r>
          </a:p>
          <a:p>
            <a:pPr>
              <a:spcAft>
                <a:spcPts val="600"/>
              </a:spcAft>
            </a:pPr>
            <a:r>
              <a:rPr lang="en-GB" dirty="0"/>
              <a:t>Paper cups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D0D7B-9B8A-BC4D-BB45-A4637418C4DF}"/>
              </a:ext>
            </a:extLst>
          </p:cNvPr>
          <p:cNvSpPr txBox="1"/>
          <p:nvPr/>
        </p:nvSpPr>
        <p:spPr>
          <a:xfrm>
            <a:off x="3707123" y="2743518"/>
            <a:ext cx="21414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Bottle tops</a:t>
            </a:r>
            <a:endParaRPr lang="en-GB"/>
          </a:p>
          <a:p>
            <a:pPr>
              <a:spcAft>
                <a:spcPts val="600"/>
              </a:spcAft>
            </a:pPr>
            <a:r>
              <a:rPr lang="en-GB" dirty="0"/>
              <a:t>Plastic spoons</a:t>
            </a:r>
            <a:endParaRPr lang="en-GB"/>
          </a:p>
          <a:p>
            <a:pPr>
              <a:spcAft>
                <a:spcPts val="600"/>
              </a:spcAft>
            </a:pPr>
            <a:r>
              <a:rPr lang="en-GB" dirty="0"/>
              <a:t>Empty plastic bottles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520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AC3C-2CF1-604D-A328-5F93A0C1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76" y="1755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Here are some ideas to think about:</a:t>
            </a:r>
            <a:br>
              <a:rPr lang="en-GB" dirty="0"/>
            </a:br>
            <a:r>
              <a:rPr lang="en-GB" sz="2200" dirty="0"/>
              <a:t>(You can copy one of these or make up your own)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69434-1AEC-594A-9739-6B2B8B8E1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5" t="5792" r="10370"/>
          <a:stretch/>
        </p:blipFill>
        <p:spPr>
          <a:xfrm>
            <a:off x="394139" y="3121572"/>
            <a:ext cx="4382814" cy="2820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594364-07EE-FB4B-B624-28FF32AE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78" y="1805151"/>
            <a:ext cx="2608983" cy="3247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0E454-CA01-5E47-A127-99D2F5EB98A1}"/>
              </a:ext>
            </a:extLst>
          </p:cNvPr>
          <p:cNvSpPr txBox="1"/>
          <p:nvPr/>
        </p:nvSpPr>
        <p:spPr>
          <a:xfrm>
            <a:off x="9267167" y="5391807"/>
            <a:ext cx="24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Put lentils or rice inside!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A71BF3-258B-224F-B680-12139C050B1A}"/>
              </a:ext>
            </a:extLst>
          </p:cNvPr>
          <p:cNvCxnSpPr/>
          <p:nvPr/>
        </p:nvCxnSpPr>
        <p:spPr>
          <a:xfrm flipH="1" flipV="1">
            <a:off x="10673255" y="4682359"/>
            <a:ext cx="472966" cy="70944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ADB451-63F4-C24B-A7C1-B01F95C8737E}"/>
              </a:ext>
            </a:extLst>
          </p:cNvPr>
          <p:cNvSpPr txBox="1"/>
          <p:nvPr/>
        </p:nvSpPr>
        <p:spPr>
          <a:xfrm>
            <a:off x="1797271" y="1573607"/>
            <a:ext cx="1576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Balloons held on with an elastic band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302CA4-C25D-BF4D-9782-032779943831}"/>
              </a:ext>
            </a:extLst>
          </p:cNvPr>
          <p:cNvCxnSpPr>
            <a:cxnSpLocks/>
          </p:cNvCxnSpPr>
          <p:nvPr/>
        </p:nvCxnSpPr>
        <p:spPr>
          <a:xfrm>
            <a:off x="2420862" y="2475308"/>
            <a:ext cx="1" cy="100352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DE9CF3-D2FA-774E-9E75-8E5034C2A210}"/>
              </a:ext>
            </a:extLst>
          </p:cNvPr>
          <p:cNvSpPr txBox="1"/>
          <p:nvPr/>
        </p:nvSpPr>
        <p:spPr>
          <a:xfrm>
            <a:off x="2585546" y="6308209"/>
            <a:ext cx="469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Castanets Made from cardboard and bottle tops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A572B8-79A1-EB44-98AF-A92FBADE19F7}"/>
              </a:ext>
            </a:extLst>
          </p:cNvPr>
          <p:cNvCxnSpPr/>
          <p:nvPr/>
        </p:nvCxnSpPr>
        <p:spPr>
          <a:xfrm flipH="1" flipV="1">
            <a:off x="3831098" y="5576473"/>
            <a:ext cx="472966" cy="70944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A570C9-5160-1643-852F-77891F12FDF2}"/>
              </a:ext>
            </a:extLst>
          </p:cNvPr>
          <p:cNvSpPr txBox="1"/>
          <p:nvPr/>
        </p:nvSpPr>
        <p:spPr>
          <a:xfrm>
            <a:off x="378372" y="6227379"/>
            <a:ext cx="123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Chop sticks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A93936-9F8E-8141-A73C-0FE76B886DC0}"/>
              </a:ext>
            </a:extLst>
          </p:cNvPr>
          <p:cNvCxnSpPr>
            <a:cxnSpLocks/>
          </p:cNvCxnSpPr>
          <p:nvPr/>
        </p:nvCxnSpPr>
        <p:spPr>
          <a:xfrm flipV="1">
            <a:off x="1277007" y="5931198"/>
            <a:ext cx="204952" cy="37701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3512523-082B-BB4F-AAE9-FCC02B6BB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506" y="1928402"/>
            <a:ext cx="1863830" cy="2797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81D983-9C23-FF44-8C86-7BF7FD77F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519" y="1712976"/>
            <a:ext cx="2203635" cy="43852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5883D6-5548-0641-9798-10BE5B44B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183" y="4851560"/>
            <a:ext cx="1863830" cy="12263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12C696-8943-964E-94F1-C108CDD73B18}"/>
              </a:ext>
            </a:extLst>
          </p:cNvPr>
          <p:cNvSpPr txBox="1"/>
          <p:nvPr/>
        </p:nvSpPr>
        <p:spPr>
          <a:xfrm>
            <a:off x="8099098" y="6412045"/>
            <a:ext cx="335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Tambourine with milk bottle tops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E04FDD-B143-5C42-BE33-25DEF4698765}"/>
              </a:ext>
            </a:extLst>
          </p:cNvPr>
          <p:cNvCxnSpPr>
            <a:cxnSpLocks/>
          </p:cNvCxnSpPr>
          <p:nvPr/>
        </p:nvCxnSpPr>
        <p:spPr>
          <a:xfrm flipH="1" flipV="1">
            <a:off x="8912607" y="5826945"/>
            <a:ext cx="354560" cy="5851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C5BEA6-BEC2-594F-9537-BE1B8448234E}"/>
              </a:ext>
            </a:extLst>
          </p:cNvPr>
          <p:cNvSpPr txBox="1"/>
          <p:nvPr/>
        </p:nvSpPr>
        <p:spPr>
          <a:xfrm>
            <a:off x="204951" y="1777975"/>
            <a:ext cx="1280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Shaker with dried peas inside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97D589-4931-A54B-A28A-04DA9C3C2554}"/>
              </a:ext>
            </a:extLst>
          </p:cNvPr>
          <p:cNvCxnSpPr>
            <a:cxnSpLocks/>
          </p:cNvCxnSpPr>
          <p:nvPr/>
        </p:nvCxnSpPr>
        <p:spPr>
          <a:xfrm>
            <a:off x="909161" y="2727683"/>
            <a:ext cx="178738" cy="52936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4809DD9-6502-304D-A028-EC4ADA63232E}"/>
              </a:ext>
            </a:extLst>
          </p:cNvPr>
          <p:cNvSpPr txBox="1"/>
          <p:nvPr/>
        </p:nvSpPr>
        <p:spPr>
          <a:xfrm>
            <a:off x="3544620" y="2111077"/>
            <a:ext cx="1175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Jam jar lids and cardboard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9A67A1-0548-754F-AF35-BF7C321FCBA2}"/>
              </a:ext>
            </a:extLst>
          </p:cNvPr>
          <p:cNvCxnSpPr>
            <a:cxnSpLocks/>
          </p:cNvCxnSpPr>
          <p:nvPr/>
        </p:nvCxnSpPr>
        <p:spPr>
          <a:xfrm flipH="1">
            <a:off x="4132169" y="3015560"/>
            <a:ext cx="148136" cy="80803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57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60A95-0D11-B441-B52A-768C4686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1" y="341312"/>
            <a:ext cx="3286125" cy="1325563"/>
          </a:xfrm>
        </p:spPr>
        <p:txBody>
          <a:bodyPr>
            <a:normAutofit/>
          </a:bodyPr>
          <a:lstStyle/>
          <a:p>
            <a:r>
              <a:rPr lang="en-GB" sz="4800" dirty="0"/>
              <a:t>Plan ahead!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D49A5B0C-DC8E-694F-B49A-822ECD31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1" y="1422995"/>
            <a:ext cx="6010274" cy="5273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24D36F-B953-384B-BCD3-7A54EFF9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3" y="568816"/>
            <a:ext cx="3429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1F5BB51-CF27-5D44-AB3F-1C1B9273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54" y="568817"/>
            <a:ext cx="3429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55B12-9163-9E41-9D5E-3637A7674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7524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59885-5BDD-754A-A680-37AD2C73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" y="1252702"/>
            <a:ext cx="5424489" cy="546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9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What sort of instrument will it be?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­­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_______________________________________________________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lang="en-US" altLang="en-US" sz="1200" dirty="0">
              <a:latin typeface="Comic Sans MS" panose="030F09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Why have you chosen this instrument?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lang="en-US" altLang="en-US" sz="1200" dirty="0">
              <a:latin typeface="Comic Sans MS" panose="030F09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_______________________________________________________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How will it work?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­­­­­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_______________________________________________________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lang="en-US" altLang="en-US" sz="1200" dirty="0">
              <a:latin typeface="Comic Sans MS" panose="030F0902030302020204" pitchFamily="66" charset="0"/>
            </a:endParaRPr>
          </a:p>
          <a:p>
            <a:pPr lvl="0"/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____________________________________________________________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lang="en-US" altLang="en-US" sz="1200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What materials or junk items and tools will I need?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lang="en-US" altLang="en-US" sz="1200" dirty="0">
              <a:latin typeface="Comic Sans MS" panose="030F0902030302020204" pitchFamily="66" charset="0"/>
            </a:endParaRPr>
          </a:p>
          <a:p>
            <a:pPr lvl="0"/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____________________________________________________________</a:t>
            </a:r>
          </a:p>
          <a:p>
            <a:pPr lvl="0"/>
            <a:endParaRPr lang="en-US" altLang="en-US" sz="1100" dirty="0">
              <a:latin typeface="Comic Sans MS" panose="030F0902030302020204" pitchFamily="66" charset="0"/>
            </a:endParaRPr>
          </a:p>
          <a:p>
            <a:pPr lvl="0"/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______________________________________________________________</a:t>
            </a:r>
          </a:p>
          <a:p>
            <a:pPr lvl="0"/>
            <a:endParaRPr lang="en-US" altLang="en-US" sz="1050" dirty="0">
              <a:latin typeface="Comic Sans MS" panose="030F0902030302020204" pitchFamily="66" charset="0"/>
            </a:endParaRPr>
          </a:p>
          <a:p>
            <a:pPr lvl="0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Will you create this on your own? If not</a:t>
            </a:r>
            <a:r>
              <a:rPr lang="en-US" altLang="en-US" sz="1200" dirty="0">
                <a:latin typeface="Comic Sans MS" panose="030F0902030302020204" pitchFamily="66" charset="0"/>
              </a:rPr>
              <a:t>,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who will you get to help you?</a:t>
            </a:r>
          </a:p>
          <a:p>
            <a:pPr lvl="0"/>
            <a:endParaRPr lang="en-US" altLang="en-US" sz="1050" dirty="0">
              <a:latin typeface="Comic Sans MS" panose="030F0902030302020204" pitchFamily="66" charset="0"/>
            </a:endParaRPr>
          </a:p>
          <a:p>
            <a:pPr lvl="0"/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______________________________________________________________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9075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5356E-62E8-0F47-A084-86F9CBA7E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-224889"/>
            <a:ext cx="5715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Draw a labelled diagram below to show how you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plan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 to make your instrument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Label your diagram and say what it will be made of, what parts is has and how it is put together.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B9C-602C-6F42-BECC-BA16BB3FE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1666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180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7B6C6DF6-90EA-584E-91E4-F2F7FC44A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67" y="-71959"/>
            <a:ext cx="11035864" cy="700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</a:rPr>
              <a:t>I can evaluate my own work.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ssoonPrimaryInfant"/>
                <a:ea typeface="Times New Roman" panose="02020603050405020304" pitchFamily="18" charset="0"/>
              </a:rPr>
              <a:t>This is what my instrument looked like when I finished it: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SassoonPrimaryInfant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ssoonPrimaryInfant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SassoonPrimaryInfant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ssoonPrimaryInfant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SassoonPrimaryInfan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ssoonPrimaryInfan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SassoonPrimaryInfan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ssoonPrimaryInfan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SassoonPrimaryInfan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ssoonPrimaryInfan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Does your instrument work? __________________________________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</a:b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Did you have any problems making it?_______________________________________________________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If you made it again, what changes would you make to your design?  _________________________________________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Comic Sans MS" panose="030F0902030302020204" pitchFamily="66" charset="0"/>
                <a:ea typeface="Times New Roman" panose="02020603050405020304" pitchFamily="18" charset="0"/>
              </a:rPr>
              <a:t>___________________________________________________________________________________________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How many marks would you give your instrument out of 10?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		__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		10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Why have you given your instrument this score? _______________________________________________________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</a:rPr>
              <a:t>___________________________________________________________________________________________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318C30-5405-2E48-9405-54F6A9178E44}"/>
              </a:ext>
            </a:extLst>
          </p:cNvPr>
          <p:cNvSpPr/>
          <p:nvPr/>
        </p:nvSpPr>
        <p:spPr>
          <a:xfrm>
            <a:off x="1037239" y="471370"/>
            <a:ext cx="10117521" cy="2814145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25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451</Words>
  <Application>Microsoft Macintosh PowerPoint</Application>
  <PresentationFormat>Widescreen</PresentationFormat>
  <Paragraphs>107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Chalkboard</vt:lpstr>
      <vt:lpstr>Comic Sans MS</vt:lpstr>
      <vt:lpstr>SassoonPrimaryInfant</vt:lpstr>
      <vt:lpstr>Office Theme</vt:lpstr>
      <vt:lpstr>Design and Technology lesson</vt:lpstr>
      <vt:lpstr>Task: Design and make a musical instrument</vt:lpstr>
      <vt:lpstr>What is a percussion instrument?</vt:lpstr>
      <vt:lpstr>What is a percussion instrument?</vt:lpstr>
      <vt:lpstr>Example percussion instruments</vt:lpstr>
      <vt:lpstr>You can use any household junk</vt:lpstr>
      <vt:lpstr>Here are some ideas to think about: (You can copy one of these or make up your own)</vt:lpstr>
      <vt:lpstr>Plan ahead!</vt:lpstr>
      <vt:lpstr>PowerPoint Presentation</vt:lpstr>
      <vt:lpstr>Now take a photo of your finished instrument and post it on school Dojo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Technology lesson</dc:title>
  <dc:creator>Suzanne Drummond</dc:creator>
  <cp:lastModifiedBy>Suzanne Drummond</cp:lastModifiedBy>
  <cp:revision>7</cp:revision>
  <dcterms:created xsi:type="dcterms:W3CDTF">2020-05-16T18:58:25Z</dcterms:created>
  <dcterms:modified xsi:type="dcterms:W3CDTF">2020-05-17T13:34:37Z</dcterms:modified>
</cp:coreProperties>
</file>