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6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10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2A5F-BB46-6442-95A1-1B9E2889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01D43-4C7E-8749-8EB9-F0976DDA9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F214A-7C53-AD41-A9DE-6B7108F6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06D8-3B66-3B46-B1CD-A8698AF31889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D1A6F-363B-8249-9647-F84DBCCF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DEC22-02E5-B049-BAB5-39BF4FC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EC30-1998-AF4E-AA84-DA4FEC48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AE22-7AD3-804F-8AB8-B4D7D5D9B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EC3C4-8298-4444-9597-20994551D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56422-4C63-874E-A91B-BC559594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06D8-3B66-3B46-B1CD-A8698AF31889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66DB8-DDE5-4543-91B9-E54E36890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84F8C-4C1E-6747-8A55-9DF593C9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EC30-1998-AF4E-AA84-DA4FEC48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4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FF2326-D6AE-7347-A442-5FE9A0E61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B9847-DB69-4C44-BA5E-953B9367F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7CE8D-523C-704E-93D7-CBF46E20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06D8-3B66-3B46-B1CD-A8698AF31889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B56CB-98DD-1349-B96B-CC6BB562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D89A3-C906-CC4A-9B42-5633D85C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EC30-1998-AF4E-AA84-DA4FEC48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4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234A-A76C-764B-A5FE-90012EBF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1302A-78AF-AB42-BE8A-136245097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C7C8A-4236-D245-90AA-985841B7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06D8-3B66-3B46-B1CD-A8698AF31889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F48AF-A782-E045-B165-93C467C9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B5F23-DEA0-AD41-BC75-98B8043A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EC30-1998-AF4E-AA84-DA4FEC48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50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FB10-2662-F84A-AACD-CD2A8C6F5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6C233-7BA9-FE42-9330-43FE4333E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E74A1-9D4B-EA43-B524-D6CF70A7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06D8-3B66-3B46-B1CD-A8698AF31889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953E3-DE15-1441-9E27-84BABB22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990A9-26EF-8C43-9EC2-6DB5056E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EC30-1998-AF4E-AA84-DA4FEC48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6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E1FFF-B1BD-7C44-8F95-84463425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1EFE8-8D19-B74D-8288-755A5C873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1A29-6B13-494D-93EF-7390AF04A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64816-35B3-1D43-8BE6-99E6BB36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06D8-3B66-3B46-B1CD-A8698AF31889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A8477-DBDF-E94B-BC4F-D1A4A301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A967-2C33-7648-829F-2B9D7AB9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EC30-1998-AF4E-AA84-DA4FEC48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0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CD05-50A8-B943-A003-E685A940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DA443-8906-A244-B396-3126B63CF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C7D93-2D51-454F-B0CD-E67E3980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7AFF8-680D-424A-AC3A-B49F232CB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511E6-21A3-3143-9E92-3161C047F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21341-0887-804C-9DA8-47DD73E5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06D8-3B66-3B46-B1CD-A8698AF31889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ADC800-5363-0444-BC1A-BAA5638D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9F8D81-B46C-0B41-A48A-DE0659BC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EC30-1998-AF4E-AA84-DA4FEC48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6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B943-0936-CB41-AA66-2168A142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B63F0-C644-FA49-81DD-E1C0A329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06D8-3B66-3B46-B1CD-A8698AF31889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5EEF9-8906-034F-AE2F-35D0AB76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F943E-1E22-A04F-BDCE-FA135495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EC30-1998-AF4E-AA84-DA4FEC48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1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0C398-4AB5-354E-9EFD-B1A2D104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06D8-3B66-3B46-B1CD-A8698AF31889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C44C9-29BA-844E-8946-E1D9A630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D2791-803E-EE49-8A1A-14DA3ABC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EC30-1998-AF4E-AA84-DA4FEC48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7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BF65-D558-8A45-9716-CCA11DFF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B9ED8-F447-8A4C-A446-E56722090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B1A32-FB91-654D-A627-BBFBDF094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8F602-B536-2248-85FA-6C42E626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06D8-3B66-3B46-B1CD-A8698AF31889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D0C02-29EA-5342-9141-69D9963EC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90112-4787-5F45-8594-8E74B39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EC30-1998-AF4E-AA84-DA4FEC48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8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CB19-2F75-4145-A1CD-F3615883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F1E38-05BE-7841-BE82-43ACCF24C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C0B39-E61C-2746-960F-F74987C03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B9566-87B7-574F-8ED9-55F2556C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06D8-3B66-3B46-B1CD-A8698AF31889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9E712-816B-BB42-A2D4-7A9A16EB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4B89D-24E6-A341-93BF-DC4E2381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EC30-1998-AF4E-AA84-DA4FEC48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37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A5CF5-B6FB-4940-8DE3-D05901CD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7825-331D-5E48-9E05-BC421E59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671DE-1547-4D47-93E9-ABCAAE186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006D8-3B66-3B46-B1CD-A8698AF31889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1C1D5-53BD-234A-9726-B00D1CB93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AA27-2D4E-1C4E-932D-D34461ACB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EC30-1998-AF4E-AA84-DA4FEC48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5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8s9jxs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6493-BDF3-9646-8DC9-BF2BFFDA7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Design and Technology lesson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5A4BB-CA11-EB4A-B38A-099794823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3172"/>
            <a:ext cx="9144000" cy="764628"/>
          </a:xfrm>
        </p:spPr>
        <p:txBody>
          <a:bodyPr/>
          <a:lstStyle/>
          <a:p>
            <a:r>
              <a:rPr lang="en-GB" dirty="0"/>
              <a:t>25.5.2020</a:t>
            </a:r>
          </a:p>
        </p:txBody>
      </p:sp>
    </p:spTree>
    <p:extLst>
      <p:ext uri="{BB962C8B-B14F-4D97-AF65-F5344CB8AC3E}">
        <p14:creationId xmlns:p14="http://schemas.microsoft.com/office/powerpoint/2010/main" val="95852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7B6C6DF6-90EA-584E-91E4-F2F7FC44A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67" y="-71959"/>
            <a:ext cx="11035864" cy="70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</a:rPr>
              <a:t>I can evaluate my own work.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PrimaryInfant"/>
                <a:ea typeface="Times New Roman" panose="02020603050405020304" pitchFamily="18" charset="0"/>
              </a:rPr>
              <a:t>This is what my instrument looked like when I finished it: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SassoonPrimaryInfant"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ssoonPrimaryInfant"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SassoonPrimaryInfant"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ssoonPrimaryInfant"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SassoonPrimaryInfan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ssoonPrimaryInfan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SassoonPrimaryInfan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ssoonPrimaryInfan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SassoonPrimaryInfan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ssoonPrimaryInfan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Does your instrument work? __________________________________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Did you have any problems making it?_______________________________________________________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If you made it again, what changes would you make to your design?  _________________________________________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omic Sans MS" panose="030F0902030302020204" pitchFamily="66" charset="0"/>
                <a:ea typeface="Times New Roman" panose="02020603050405020304" pitchFamily="18" charset="0"/>
              </a:rPr>
              <a:t>___________________________________________________________________________________________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How many marks would you give your instrument out of 10?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		__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		10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Why have you given your instrument this score? _______________________________________________________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___________________________________________________________________________________________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18C30-5405-2E48-9405-54F6A9178E44}"/>
              </a:ext>
            </a:extLst>
          </p:cNvPr>
          <p:cNvSpPr/>
          <p:nvPr/>
        </p:nvSpPr>
        <p:spPr>
          <a:xfrm>
            <a:off x="1037239" y="471370"/>
            <a:ext cx="10117521" cy="2814145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2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65E5-50D1-0045-A161-ED1E7D29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6152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Now take a photo of your finished instrument and post it on school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C432B-AEAF-A846-BEC8-6577C9D71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341" y="2506715"/>
            <a:ext cx="5783317" cy="70156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I can’t wait to see what you create!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C3169-E819-444A-B9F5-1FBD3361516E}"/>
              </a:ext>
            </a:extLst>
          </p:cNvPr>
          <p:cNvSpPr txBox="1"/>
          <p:nvPr/>
        </p:nvSpPr>
        <p:spPr>
          <a:xfrm>
            <a:off x="2063901" y="5533696"/>
            <a:ext cx="7720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Next week – we will be making </a:t>
            </a:r>
            <a:r>
              <a:rPr lang="en-GB" sz="2400" b="1" dirty="0"/>
              <a:t>wind instruments </a:t>
            </a:r>
            <a:r>
              <a:rPr lang="en-GB" sz="2400" dirty="0"/>
              <a:t>from junk!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63A5F-4703-594B-80DC-05B213E65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169" y="3208282"/>
            <a:ext cx="2765662" cy="23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5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771C-4473-8B48-8E4C-7919B364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b="1" dirty="0"/>
              <a:t>Task: Design and make a musical instrument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4277D-DABF-8E47-B090-2AC434C5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96" y="2441141"/>
            <a:ext cx="5105400" cy="25804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/>
              <a:t>This week you will make your own </a:t>
            </a:r>
            <a:r>
              <a:rPr lang="en-GB" sz="4000" b="1" dirty="0"/>
              <a:t>stringed</a:t>
            </a:r>
            <a:r>
              <a:rPr lang="en-GB" sz="4000" dirty="0"/>
              <a:t> instrument using rubbish!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302B8B-4528-9F4F-80C2-B6907D1D88BB}"/>
              </a:ext>
            </a:extLst>
          </p:cNvPr>
          <p:cNvSpPr txBox="1"/>
          <p:nvPr/>
        </p:nvSpPr>
        <p:spPr>
          <a:xfrm>
            <a:off x="420043" y="6092765"/>
            <a:ext cx="11656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halkboard" panose="03050602040202020205" pitchFamily="66" charset="77"/>
              </a:rPr>
              <a:t>You can use your instrument to make a loud noise on Thursday at 8pm to cheer for the NHS!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1199AF-9266-2746-BCED-4E306BA6F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86"/>
          <a:stretch/>
        </p:blipFill>
        <p:spPr>
          <a:xfrm>
            <a:off x="6860794" y="1690688"/>
            <a:ext cx="4523126" cy="38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12B1-2376-0244-BA64-EEE263CE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a stringed instrument?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FBE6E-72E4-2842-8791-C535E3B3D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0" y="1460500"/>
            <a:ext cx="3187700" cy="325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EB0EF5-0016-6443-9F58-A6150FE1A72B}"/>
              </a:ext>
            </a:extLst>
          </p:cNvPr>
          <p:cNvSpPr txBox="1"/>
          <p:nvPr/>
        </p:nvSpPr>
        <p:spPr>
          <a:xfrm>
            <a:off x="3257550" y="4751169"/>
            <a:ext cx="5329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Watch this video and see if you can find the answer to the question:</a:t>
            </a:r>
          </a:p>
          <a:p>
            <a:pPr algn="ctr"/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www.bbc.co.uk</a:t>
            </a:r>
            <a:r>
              <a:rPr lang="en-GB" dirty="0">
                <a:hlinkClick r:id="rId3"/>
              </a:rPr>
              <a:t>/bitesize/clips/z8s9jxs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54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12B1-2376-0244-BA64-EEE263CE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a stringed instrument?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AE0E5-3DB8-7E4B-A00E-370A5D3A4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8" y="2449348"/>
            <a:ext cx="2806700" cy="337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36C5B1-B0CA-0A43-B505-EAE2EF0FF71F}"/>
              </a:ext>
            </a:extLst>
          </p:cNvPr>
          <p:cNvSpPr txBox="1"/>
          <p:nvPr/>
        </p:nvSpPr>
        <p:spPr>
          <a:xfrm>
            <a:off x="4488739" y="1806411"/>
            <a:ext cx="6969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halkboard" panose="03050602040202020205" pitchFamily="66" charset="77"/>
              </a:rPr>
              <a:t>Answer: </a:t>
            </a:r>
          </a:p>
          <a:p>
            <a:r>
              <a:rPr lang="en-GB" sz="2800" dirty="0">
                <a:latin typeface="Chalkboard" panose="03050602040202020205" pitchFamily="66" charset="77"/>
              </a:rPr>
              <a:t>Stringed instruments, are musical instruments that produce sound from vibrating strings when the performer plays or sounds the strings in some manner. (With their hand or a bow)</a:t>
            </a:r>
          </a:p>
        </p:txBody>
      </p:sp>
    </p:spTree>
    <p:extLst>
      <p:ext uri="{BB962C8B-B14F-4D97-AF65-F5344CB8AC3E}">
        <p14:creationId xmlns:p14="http://schemas.microsoft.com/office/powerpoint/2010/main" val="271145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12B1-2376-0244-BA64-EEE263CE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37" y="190370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Example Stringed instruments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76A8B-3837-044C-8CB1-2DE69BFC00D8}"/>
              </a:ext>
            </a:extLst>
          </p:cNvPr>
          <p:cNvSpPr txBox="1"/>
          <p:nvPr/>
        </p:nvSpPr>
        <p:spPr>
          <a:xfrm>
            <a:off x="9316247" y="4885525"/>
            <a:ext cx="2415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think of any other kinds of string instruments?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92D7C-57F6-B64E-A7BA-10DB7E0D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63" y="1240877"/>
            <a:ext cx="3009900" cy="2705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E37D7-5989-9A4D-8FC3-41A993D7590E}"/>
              </a:ext>
            </a:extLst>
          </p:cNvPr>
          <p:cNvSpPr txBox="1"/>
          <p:nvPr/>
        </p:nvSpPr>
        <p:spPr>
          <a:xfrm>
            <a:off x="1949013" y="305966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Violin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1F953A-0C34-5B4B-8DB2-8389130A7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65"/>
          <a:stretch/>
        </p:blipFill>
        <p:spPr>
          <a:xfrm>
            <a:off x="3774644" y="1405468"/>
            <a:ext cx="2368538" cy="23759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E31E23-D0CD-344A-A621-723E28BCD6C6}"/>
              </a:ext>
            </a:extLst>
          </p:cNvPr>
          <p:cNvSpPr txBox="1"/>
          <p:nvPr/>
        </p:nvSpPr>
        <p:spPr>
          <a:xfrm>
            <a:off x="5149095" y="30596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Harp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1BAA47-10DB-D745-9D06-CFD324707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2920">
            <a:off x="6777570" y="1393400"/>
            <a:ext cx="1480125" cy="25105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5243FD-979F-3447-A093-434A25375222}"/>
              </a:ext>
            </a:extLst>
          </p:cNvPr>
          <p:cNvSpPr txBox="1"/>
          <p:nvPr/>
        </p:nvSpPr>
        <p:spPr>
          <a:xfrm>
            <a:off x="7806743" y="3336588"/>
            <a:ext cx="77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Guitar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D834DB-E462-2D4B-81C9-07B03ACAAF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14" t="14875" r="21000" b="14125"/>
          <a:stretch/>
        </p:blipFill>
        <p:spPr>
          <a:xfrm>
            <a:off x="1120926" y="4109143"/>
            <a:ext cx="1619469" cy="202484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592D26-1B91-EE49-AE83-22B8AF278CB4}"/>
              </a:ext>
            </a:extLst>
          </p:cNvPr>
          <p:cNvSpPr txBox="1"/>
          <p:nvPr/>
        </p:nvSpPr>
        <p:spPr>
          <a:xfrm>
            <a:off x="1261241" y="6369269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Zither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B1ECFE1-5E62-CE43-9323-F0C1AA3C5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403" y="3992650"/>
            <a:ext cx="1853763" cy="23766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F55A86-67FA-B74A-9850-FA67D90A36B1}"/>
              </a:ext>
            </a:extLst>
          </p:cNvPr>
          <p:cNvSpPr txBox="1"/>
          <p:nvPr/>
        </p:nvSpPr>
        <p:spPr>
          <a:xfrm>
            <a:off x="4554958" y="5841587"/>
            <a:ext cx="59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Lute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67FAF6-E0B3-264A-BB87-CC1F2F8CBF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9663" y="4443957"/>
            <a:ext cx="3524812" cy="180646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37E8587-A2FE-8347-A373-AE124D1E4B56}"/>
              </a:ext>
            </a:extLst>
          </p:cNvPr>
          <p:cNvSpPr txBox="1"/>
          <p:nvPr/>
        </p:nvSpPr>
        <p:spPr>
          <a:xfrm>
            <a:off x="7410085" y="5359617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Banjo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F15649-E600-424A-82CF-A930F157D4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3180" y="1343231"/>
            <a:ext cx="3144263" cy="236268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69B24AF-D265-384C-B333-F3698E15DE70}"/>
              </a:ext>
            </a:extLst>
          </p:cNvPr>
          <p:cNvSpPr txBox="1"/>
          <p:nvPr/>
        </p:nvSpPr>
        <p:spPr>
          <a:xfrm>
            <a:off x="9967361" y="2875002"/>
            <a:ext cx="60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Sitar</a:t>
            </a:r>
          </a:p>
        </p:txBody>
      </p:sp>
    </p:spTree>
    <p:extLst>
      <p:ext uri="{BB962C8B-B14F-4D97-AF65-F5344CB8AC3E}">
        <p14:creationId xmlns:p14="http://schemas.microsoft.com/office/powerpoint/2010/main" val="68534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604C0-FA5D-4F4B-B445-63C83EAA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can use any household junk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31389-CD41-3347-B529-ECB72648410A}"/>
              </a:ext>
            </a:extLst>
          </p:cNvPr>
          <p:cNvSpPr txBox="1"/>
          <p:nvPr/>
        </p:nvSpPr>
        <p:spPr>
          <a:xfrm>
            <a:off x="838201" y="1825625"/>
            <a:ext cx="49334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Old CD disks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String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Milk bottle tops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Dried rice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Dried lentils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Straws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Balloons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Paper plates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Jar lids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picture containing cup, table, sitting, pan&#10;&#10;Description automatically generated">
            <a:extLst>
              <a:ext uri="{FF2B5EF4-FFF2-40B4-BE49-F238E27FC236}">
                <a16:creationId xmlns:a16="http://schemas.microsoft.com/office/drawing/2014/main" id="{FB11E081-5C29-6744-9F5C-CD3FA917E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2" r="8650" b="-2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27" name="Arc 2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84FD8-D70B-8F44-8BE3-F420E22B7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224" b="3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0A73B6-8B06-C54A-9544-07D7EB2509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39" r="16927" b="3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A8000E-FA56-DF4E-BDD2-B639FCB25A10}"/>
              </a:ext>
            </a:extLst>
          </p:cNvPr>
          <p:cNvSpPr txBox="1"/>
          <p:nvPr/>
        </p:nvSpPr>
        <p:spPr>
          <a:xfrm>
            <a:off x="2841334" y="4466561"/>
            <a:ext cx="238501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Elastic bands</a:t>
            </a:r>
          </a:p>
          <a:p>
            <a:pPr>
              <a:spcAft>
                <a:spcPts val="600"/>
              </a:spcAft>
            </a:pPr>
            <a:r>
              <a:rPr lang="en-GB" dirty="0"/>
              <a:t>Cardboard tubes</a:t>
            </a:r>
          </a:p>
          <a:p>
            <a:pPr>
              <a:spcAft>
                <a:spcPts val="600"/>
              </a:spcAft>
            </a:pPr>
            <a:r>
              <a:rPr lang="en-GB" dirty="0"/>
              <a:t>Empty coffee tins</a:t>
            </a:r>
          </a:p>
          <a:p>
            <a:pPr>
              <a:spcAft>
                <a:spcPts val="600"/>
              </a:spcAft>
            </a:pPr>
            <a:r>
              <a:rPr lang="en-GB" dirty="0"/>
              <a:t>Empty cardboard boxes</a:t>
            </a:r>
          </a:p>
          <a:p>
            <a:pPr>
              <a:spcAft>
                <a:spcPts val="600"/>
              </a:spcAft>
            </a:pPr>
            <a:r>
              <a:rPr lang="en-GB" dirty="0"/>
              <a:t>Paper cups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D0D7B-9B8A-BC4D-BB45-A4637418C4DF}"/>
              </a:ext>
            </a:extLst>
          </p:cNvPr>
          <p:cNvSpPr txBox="1"/>
          <p:nvPr/>
        </p:nvSpPr>
        <p:spPr>
          <a:xfrm>
            <a:off x="3707123" y="2743518"/>
            <a:ext cx="2141484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Bottle tops</a:t>
            </a:r>
          </a:p>
          <a:p>
            <a:pPr>
              <a:spcAft>
                <a:spcPts val="600"/>
              </a:spcAft>
            </a:pPr>
            <a:r>
              <a:rPr lang="en-GB" dirty="0"/>
              <a:t>Plastic spoons</a:t>
            </a:r>
          </a:p>
          <a:p>
            <a:pPr>
              <a:spcAft>
                <a:spcPts val="600"/>
              </a:spcAft>
            </a:pPr>
            <a:r>
              <a:rPr lang="en-GB" dirty="0"/>
              <a:t>Empty plastic bottles</a:t>
            </a:r>
          </a:p>
          <a:p>
            <a:pPr>
              <a:spcAft>
                <a:spcPts val="600"/>
              </a:spcAft>
            </a:pPr>
            <a:r>
              <a:rPr lang="en-GB" dirty="0"/>
              <a:t>Empty tissue box</a:t>
            </a:r>
          </a:p>
        </p:txBody>
      </p:sp>
    </p:spTree>
    <p:extLst>
      <p:ext uri="{BB962C8B-B14F-4D97-AF65-F5344CB8AC3E}">
        <p14:creationId xmlns:p14="http://schemas.microsoft.com/office/powerpoint/2010/main" val="129452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AC3C-2CF1-604D-A328-5F93A0C1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76" y="1755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Here are some ideas to think about:</a:t>
            </a:r>
            <a:br>
              <a:rPr lang="en-GB" dirty="0"/>
            </a:br>
            <a:r>
              <a:rPr lang="en-GB" sz="2200" dirty="0"/>
              <a:t>(You can copy one of these or make up your own)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A71BF3-258B-224F-B680-12139C050B1A}"/>
              </a:ext>
            </a:extLst>
          </p:cNvPr>
          <p:cNvCxnSpPr>
            <a:cxnSpLocks/>
          </p:cNvCxnSpPr>
          <p:nvPr/>
        </p:nvCxnSpPr>
        <p:spPr>
          <a:xfrm flipV="1">
            <a:off x="5035558" y="4148485"/>
            <a:ext cx="346392" cy="26833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302CA4-C25D-BF4D-9782-032779943831}"/>
              </a:ext>
            </a:extLst>
          </p:cNvPr>
          <p:cNvCxnSpPr>
            <a:cxnSpLocks/>
          </p:cNvCxnSpPr>
          <p:nvPr/>
        </p:nvCxnSpPr>
        <p:spPr>
          <a:xfrm flipH="1" flipV="1">
            <a:off x="8471462" y="5857119"/>
            <a:ext cx="353742" cy="7882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A572B8-79A1-EB44-98AF-A92FBADE19F7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613806" y="4057037"/>
            <a:ext cx="529138" cy="46137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A93936-9F8E-8141-A73C-0FE76B886DC0}"/>
              </a:ext>
            </a:extLst>
          </p:cNvPr>
          <p:cNvCxnSpPr>
            <a:cxnSpLocks/>
          </p:cNvCxnSpPr>
          <p:nvPr/>
        </p:nvCxnSpPr>
        <p:spPr>
          <a:xfrm flipV="1">
            <a:off x="742700" y="4131927"/>
            <a:ext cx="204952" cy="37701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E04FDD-B143-5C42-BE33-25DEF4698765}"/>
              </a:ext>
            </a:extLst>
          </p:cNvPr>
          <p:cNvCxnSpPr>
            <a:cxnSpLocks/>
          </p:cNvCxnSpPr>
          <p:nvPr/>
        </p:nvCxnSpPr>
        <p:spPr>
          <a:xfrm flipH="1" flipV="1">
            <a:off x="6746721" y="4110666"/>
            <a:ext cx="254165" cy="23085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97D589-4931-A54B-A28A-04DA9C3C2554}"/>
              </a:ext>
            </a:extLst>
          </p:cNvPr>
          <p:cNvCxnSpPr>
            <a:cxnSpLocks/>
          </p:cNvCxnSpPr>
          <p:nvPr/>
        </p:nvCxnSpPr>
        <p:spPr>
          <a:xfrm flipH="1">
            <a:off x="3403739" y="6022428"/>
            <a:ext cx="443047" cy="15765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9A67A1-0548-754F-AF35-BF7C321FCBA2}"/>
              </a:ext>
            </a:extLst>
          </p:cNvPr>
          <p:cNvCxnSpPr>
            <a:cxnSpLocks/>
          </p:cNvCxnSpPr>
          <p:nvPr/>
        </p:nvCxnSpPr>
        <p:spPr>
          <a:xfrm flipV="1">
            <a:off x="8416815" y="3847034"/>
            <a:ext cx="308996" cy="53667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3BB9CE1-8DE9-5A4B-9954-FD2457C99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34" b="39244"/>
          <a:stretch/>
        </p:blipFill>
        <p:spPr>
          <a:xfrm>
            <a:off x="141949" y="1551897"/>
            <a:ext cx="5080000" cy="25506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C52104-5979-AA49-8853-813E16E8A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88" r="49934"/>
          <a:stretch/>
        </p:blipFill>
        <p:spPr>
          <a:xfrm>
            <a:off x="5184092" y="1574776"/>
            <a:ext cx="2543355" cy="25631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DA96D-5112-1441-9FA3-DF0AEFB6753D}"/>
              </a:ext>
            </a:extLst>
          </p:cNvPr>
          <p:cNvSpPr txBox="1"/>
          <p:nvPr/>
        </p:nvSpPr>
        <p:spPr>
          <a:xfrm>
            <a:off x="222357" y="4518407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Cereal packet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80945-1EFD-104A-8AC3-829FA3A8CDDA}"/>
              </a:ext>
            </a:extLst>
          </p:cNvPr>
          <p:cNvSpPr txBox="1"/>
          <p:nvPr/>
        </p:nvSpPr>
        <p:spPr>
          <a:xfrm>
            <a:off x="2034801" y="4518407"/>
            <a:ext cx="115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Tissue box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A59D33-AA48-DA4E-A338-90A5F4F6949D}"/>
              </a:ext>
            </a:extLst>
          </p:cNvPr>
          <p:cNvSpPr txBox="1"/>
          <p:nvPr/>
        </p:nvSpPr>
        <p:spPr>
          <a:xfrm>
            <a:off x="6381052" y="4282653"/>
            <a:ext cx="125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Paper plate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AB41FC-722D-5949-826D-4F20E097C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655" y="1818886"/>
            <a:ext cx="2528229" cy="196686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8932996-D7F5-5546-8BD0-DE47A6008B7C}"/>
              </a:ext>
            </a:extLst>
          </p:cNvPr>
          <p:cNvSpPr txBox="1"/>
          <p:nvPr/>
        </p:nvSpPr>
        <p:spPr>
          <a:xfrm>
            <a:off x="8262652" y="4413195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3CFB7E-63C0-6040-BE20-C2C580EF1439}"/>
              </a:ext>
            </a:extLst>
          </p:cNvPr>
          <p:cNvSpPr txBox="1"/>
          <p:nvPr/>
        </p:nvSpPr>
        <p:spPr>
          <a:xfrm>
            <a:off x="4297713" y="4383708"/>
            <a:ext cx="139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Elastic bands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CED8169-420D-4E4D-93F3-02B04C9F3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07" y="5037874"/>
            <a:ext cx="2621862" cy="171732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583181B-9FA2-054E-8D8B-B0AEB6028453}"/>
              </a:ext>
            </a:extLst>
          </p:cNvPr>
          <p:cNvSpPr txBox="1"/>
          <p:nvPr/>
        </p:nvSpPr>
        <p:spPr>
          <a:xfrm>
            <a:off x="3815255" y="573864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Jar lids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F859277-47B3-BB45-9C99-190E2ECAF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475" y="5191284"/>
            <a:ext cx="3123741" cy="130806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5FF605C-C439-CF43-8C4C-722502BD1031}"/>
              </a:ext>
            </a:extLst>
          </p:cNvPr>
          <p:cNvSpPr txBox="1"/>
          <p:nvPr/>
        </p:nvSpPr>
        <p:spPr>
          <a:xfrm>
            <a:off x="8664275" y="5956003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Baking tin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9D3A495-86A4-CB46-90B6-7CF7CCE643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998" b="11395"/>
          <a:stretch/>
        </p:blipFill>
        <p:spPr>
          <a:xfrm rot="16200000">
            <a:off x="9724389" y="2442808"/>
            <a:ext cx="2908881" cy="150947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0A88555-1948-F74A-B9E3-BEE19BD7D310}"/>
              </a:ext>
            </a:extLst>
          </p:cNvPr>
          <p:cNvSpPr txBox="1"/>
          <p:nvPr/>
        </p:nvSpPr>
        <p:spPr>
          <a:xfrm>
            <a:off x="10462937" y="4651985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Empty bottle</a:t>
            </a:r>
          </a:p>
        </p:txBody>
      </p:sp>
    </p:spTree>
    <p:extLst>
      <p:ext uri="{BB962C8B-B14F-4D97-AF65-F5344CB8AC3E}">
        <p14:creationId xmlns:p14="http://schemas.microsoft.com/office/powerpoint/2010/main" val="91957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E573-6969-2C4F-8BCC-BECA8C29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" y="-120650"/>
            <a:ext cx="11763375" cy="2106613"/>
          </a:xfrm>
        </p:spPr>
        <p:txBody>
          <a:bodyPr>
            <a:normAutofit/>
          </a:bodyPr>
          <a:lstStyle/>
          <a:p>
            <a:r>
              <a:rPr lang="en-GB" b="1" dirty="0"/>
              <a:t>Extra Challenge </a:t>
            </a:r>
            <a:br>
              <a:rPr lang="en-GB" dirty="0"/>
            </a:br>
            <a:r>
              <a:rPr lang="en-GB" dirty="0"/>
              <a:t>Make your string instrument play different notes.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EA271-233A-5D42-B33D-0F86C9F9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173197"/>
            <a:ext cx="10982325" cy="15144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/>
              <a:t>Try to make your string/elastic bands different lengths or make some tight and some looser.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This will make some of your notes high and some notes lower when you pluck the string.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1EF0B-DDE6-6445-9251-0946944CD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15" y="3874907"/>
            <a:ext cx="3001202" cy="2604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92DDC-8734-3E4C-989B-C55F24D8D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38" b="30188"/>
          <a:stretch/>
        </p:blipFill>
        <p:spPr>
          <a:xfrm>
            <a:off x="8079599" y="3874906"/>
            <a:ext cx="3724485" cy="2106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1EC64B-3CCA-604D-AB14-F286AC87D967}"/>
              </a:ext>
            </a:extLst>
          </p:cNvPr>
          <p:cNvSpPr txBox="1"/>
          <p:nvPr/>
        </p:nvSpPr>
        <p:spPr>
          <a:xfrm>
            <a:off x="428625" y="3318128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9822C-B398-5D41-9A33-5F1A227528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87" b="11876"/>
          <a:stretch/>
        </p:blipFill>
        <p:spPr>
          <a:xfrm>
            <a:off x="3567940" y="3874907"/>
            <a:ext cx="4317493" cy="24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1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0A95-0D11-B441-B52A-768C4686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1" y="341312"/>
            <a:ext cx="3286125" cy="1325563"/>
          </a:xfrm>
        </p:spPr>
        <p:txBody>
          <a:bodyPr>
            <a:normAutofit/>
          </a:bodyPr>
          <a:lstStyle/>
          <a:p>
            <a:r>
              <a:rPr lang="en-GB" sz="4800" dirty="0"/>
              <a:t>Plan ahead!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D49A5B0C-DC8E-694F-B49A-822ECD31E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1" y="1422995"/>
            <a:ext cx="6010274" cy="5273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24D36F-B953-384B-BCD3-7A54EFF9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63" y="568816"/>
            <a:ext cx="342900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1F5BB51-CF27-5D44-AB3F-1C1B9273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54" y="568817"/>
            <a:ext cx="342900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655B12-9163-9E41-9D5E-3637A7674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752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59885-5BDD-754A-A680-37AD2C731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" y="1252702"/>
            <a:ext cx="5424489" cy="54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What sort of instrument will it be?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­­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endParaRPr lang="en-US" altLang="en-US" sz="1200" dirty="0">
              <a:latin typeface="Comic Sans MS" panose="030F09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</a:rPr>
              <a:t>Why have you chosen this instrument?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endParaRPr lang="en-US" altLang="en-US" sz="1200" dirty="0">
              <a:latin typeface="Comic Sans MS" panose="030F09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</a:rPr>
              <a:t>_______________________________________________________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How will it work?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­­­­­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endParaRPr lang="en-US" altLang="en-US" sz="1200" dirty="0">
              <a:latin typeface="Comic Sans MS" panose="030F0902030302020204" pitchFamily="66" charset="0"/>
            </a:endParaRPr>
          </a:p>
          <a:p>
            <a:pPr lvl="0"/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____________________________________________________________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endParaRPr lang="en-US" altLang="en-US" sz="1200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What materials or junk items and tools will I need?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endParaRPr lang="en-US" altLang="en-US" sz="1200" dirty="0">
              <a:latin typeface="Comic Sans MS" panose="030F0902030302020204" pitchFamily="66" charset="0"/>
            </a:endParaRPr>
          </a:p>
          <a:p>
            <a:pPr lvl="0"/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____________________________________________________________</a:t>
            </a:r>
          </a:p>
          <a:p>
            <a:pPr lvl="0"/>
            <a:endParaRPr lang="en-US" altLang="en-US" sz="1100" dirty="0">
              <a:latin typeface="Comic Sans MS" panose="030F0902030302020204" pitchFamily="66" charset="0"/>
            </a:endParaRPr>
          </a:p>
          <a:p>
            <a:pPr lvl="0"/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______________________________________________________________</a:t>
            </a:r>
          </a:p>
          <a:p>
            <a:pPr lvl="0"/>
            <a:endParaRPr lang="en-US" altLang="en-US" sz="1050" dirty="0">
              <a:latin typeface="Comic Sans MS" panose="030F0902030302020204" pitchFamily="66" charset="0"/>
            </a:endParaRPr>
          </a:p>
          <a:p>
            <a:pPr lvl="0"/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</a:rPr>
              <a:t>Will you create this on your own? If not</a:t>
            </a:r>
            <a:r>
              <a:rPr lang="en-US" altLang="en-US" sz="1200" dirty="0">
                <a:latin typeface="Comic Sans MS" panose="030F0902030302020204" pitchFamily="66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</a:rPr>
              <a:t>who will you get to help you?</a:t>
            </a:r>
          </a:p>
          <a:p>
            <a:pPr lvl="0"/>
            <a:endParaRPr lang="en-US" altLang="en-US" sz="1050" dirty="0">
              <a:latin typeface="Comic Sans MS" panose="030F0902030302020204" pitchFamily="66" charset="0"/>
            </a:endParaRPr>
          </a:p>
          <a:p>
            <a:pPr lvl="0"/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</a:rPr>
              <a:t>______________________________________________________________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5356E-62E8-0F47-A084-86F9CBA7E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-224889"/>
            <a:ext cx="5715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Draw a labelled diagram below to show how you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plan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 to make your instrument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Label your diagram and say what it will be made of, what parts is has and how it is put together.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814B9C-602C-6F42-BECC-BA16BB3FE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1666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18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488</Words>
  <Application>Microsoft Macintosh PowerPoint</Application>
  <PresentationFormat>Widescreen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Chalkboard</vt:lpstr>
      <vt:lpstr>Comic Sans MS</vt:lpstr>
      <vt:lpstr>SassoonPrimaryInfant</vt:lpstr>
      <vt:lpstr>Office Theme</vt:lpstr>
      <vt:lpstr>Design and Technology lesson</vt:lpstr>
      <vt:lpstr>Task: Design and make a musical instrument</vt:lpstr>
      <vt:lpstr>What is a stringed instrument?</vt:lpstr>
      <vt:lpstr>What is a stringed instrument?</vt:lpstr>
      <vt:lpstr>Example Stringed instruments</vt:lpstr>
      <vt:lpstr>You can use any household junk</vt:lpstr>
      <vt:lpstr>Here are some ideas to think about: (You can copy one of these or make up your own)</vt:lpstr>
      <vt:lpstr>Extra Challenge  Make your string instrument play different notes.</vt:lpstr>
      <vt:lpstr>Plan ahead!</vt:lpstr>
      <vt:lpstr>PowerPoint Presentation</vt:lpstr>
      <vt:lpstr>Now take a photo of your finished instrument and post it on school Dojo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Technology lesson</dc:title>
  <dc:creator>Suzanne Drummond</dc:creator>
  <cp:lastModifiedBy>Suzanne Drummond</cp:lastModifiedBy>
  <cp:revision>5</cp:revision>
  <dcterms:created xsi:type="dcterms:W3CDTF">2020-05-18T13:35:06Z</dcterms:created>
  <dcterms:modified xsi:type="dcterms:W3CDTF">2020-05-24T12:46:31Z</dcterms:modified>
</cp:coreProperties>
</file>