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7"/>
  </p:notesMasterIdLst>
  <p:sldIdLst>
    <p:sldId id="311" r:id="rId2"/>
    <p:sldId id="455" r:id="rId3"/>
    <p:sldId id="470" r:id="rId4"/>
    <p:sldId id="471" r:id="rId5"/>
    <p:sldId id="472" r:id="rId6"/>
    <p:sldId id="453" r:id="rId7"/>
    <p:sldId id="445" r:id="rId8"/>
    <p:sldId id="457" r:id="rId9"/>
    <p:sldId id="473" r:id="rId10"/>
    <p:sldId id="474" r:id="rId11"/>
    <p:sldId id="475" r:id="rId12"/>
    <p:sldId id="476" r:id="rId13"/>
    <p:sldId id="477" r:id="rId14"/>
    <p:sldId id="478" r:id="rId15"/>
    <p:sldId id="479" r:id="rId16"/>
  </p:sldIdLst>
  <p:sldSz cx="9144000" cy="6858000" type="screen4x3"/>
  <p:notesSz cx="6858000" cy="9144000"/>
  <p:defaultTextStyle>
    <a:defPPr>
      <a:defRPr lang="en-US"/>
    </a:defPPr>
    <a:lvl1pPr marL="0" algn="l" defTabSz="913883" rtl="0" eaLnBrk="1" latinLnBrk="0" hangingPunct="1">
      <a:defRPr sz="1800" kern="1200">
        <a:solidFill>
          <a:schemeClr val="tx1"/>
        </a:solidFill>
        <a:latin typeface="+mn-lt"/>
        <a:ea typeface="+mn-ea"/>
        <a:cs typeface="+mn-cs"/>
      </a:defRPr>
    </a:lvl1pPr>
    <a:lvl2pPr marL="456940" algn="l" defTabSz="913883" rtl="0" eaLnBrk="1" latinLnBrk="0" hangingPunct="1">
      <a:defRPr sz="1800" kern="1200">
        <a:solidFill>
          <a:schemeClr val="tx1"/>
        </a:solidFill>
        <a:latin typeface="+mn-lt"/>
        <a:ea typeface="+mn-ea"/>
        <a:cs typeface="+mn-cs"/>
      </a:defRPr>
    </a:lvl2pPr>
    <a:lvl3pPr marL="913883" algn="l" defTabSz="913883" rtl="0" eaLnBrk="1" latinLnBrk="0" hangingPunct="1">
      <a:defRPr sz="1800" kern="1200">
        <a:solidFill>
          <a:schemeClr val="tx1"/>
        </a:solidFill>
        <a:latin typeface="+mn-lt"/>
        <a:ea typeface="+mn-ea"/>
        <a:cs typeface="+mn-cs"/>
      </a:defRPr>
    </a:lvl3pPr>
    <a:lvl4pPr marL="1370830" algn="l" defTabSz="913883" rtl="0" eaLnBrk="1" latinLnBrk="0" hangingPunct="1">
      <a:defRPr sz="1800" kern="1200">
        <a:solidFill>
          <a:schemeClr val="tx1"/>
        </a:solidFill>
        <a:latin typeface="+mn-lt"/>
        <a:ea typeface="+mn-ea"/>
        <a:cs typeface="+mn-cs"/>
      </a:defRPr>
    </a:lvl4pPr>
    <a:lvl5pPr marL="1827772" algn="l" defTabSz="913883" rtl="0" eaLnBrk="1" latinLnBrk="0" hangingPunct="1">
      <a:defRPr sz="1800" kern="1200">
        <a:solidFill>
          <a:schemeClr val="tx1"/>
        </a:solidFill>
        <a:latin typeface="+mn-lt"/>
        <a:ea typeface="+mn-ea"/>
        <a:cs typeface="+mn-cs"/>
      </a:defRPr>
    </a:lvl5pPr>
    <a:lvl6pPr marL="2284713" algn="l" defTabSz="913883" rtl="0" eaLnBrk="1" latinLnBrk="0" hangingPunct="1">
      <a:defRPr sz="1800" kern="1200">
        <a:solidFill>
          <a:schemeClr val="tx1"/>
        </a:solidFill>
        <a:latin typeface="+mn-lt"/>
        <a:ea typeface="+mn-ea"/>
        <a:cs typeface="+mn-cs"/>
      </a:defRPr>
    </a:lvl6pPr>
    <a:lvl7pPr marL="2741659" algn="l" defTabSz="913883" rtl="0" eaLnBrk="1" latinLnBrk="0" hangingPunct="1">
      <a:defRPr sz="1800" kern="1200">
        <a:solidFill>
          <a:schemeClr val="tx1"/>
        </a:solidFill>
        <a:latin typeface="+mn-lt"/>
        <a:ea typeface="+mn-ea"/>
        <a:cs typeface="+mn-cs"/>
      </a:defRPr>
    </a:lvl7pPr>
    <a:lvl8pPr marL="3198596" algn="l" defTabSz="913883" rtl="0" eaLnBrk="1" latinLnBrk="0" hangingPunct="1">
      <a:defRPr sz="1800" kern="1200">
        <a:solidFill>
          <a:schemeClr val="tx1"/>
        </a:solidFill>
        <a:latin typeface="+mn-lt"/>
        <a:ea typeface="+mn-ea"/>
        <a:cs typeface="+mn-cs"/>
      </a:defRPr>
    </a:lvl8pPr>
    <a:lvl9pPr marL="3655543" algn="l" defTabSz="913883"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56" autoAdjust="0"/>
    <p:restoredTop sz="92069"/>
  </p:normalViewPr>
  <p:slideViewPr>
    <p:cSldViewPr>
      <p:cViewPr>
        <p:scale>
          <a:sx n="71" d="100"/>
          <a:sy n="71" d="100"/>
        </p:scale>
        <p:origin x="-1050"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EF9CBE-4AFF-3643-8073-765925F7E36B}" type="datetimeFigureOut">
              <a:rPr lang="en-GB" smtClean="0"/>
              <a:t>10/05/2020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1C41BE-09FD-4843-8F6D-EB834FADB25D}" type="slidenum">
              <a:rPr lang="en-GB" smtClean="0"/>
              <a:t>‹#›</a:t>
            </a:fld>
            <a:endParaRPr lang="en-GB"/>
          </a:p>
        </p:txBody>
      </p:sp>
    </p:spTree>
    <p:extLst>
      <p:ext uri="{BB962C8B-B14F-4D97-AF65-F5344CB8AC3E}">
        <p14:creationId xmlns:p14="http://schemas.microsoft.com/office/powerpoint/2010/main" val="655859058"/>
      </p:ext>
    </p:extLst>
  </p:cSld>
  <p:clrMap bg1="lt1" tx1="dk1" bg2="lt2" tx2="dk2" accent1="accent1" accent2="accent2" accent3="accent3" accent4="accent4" accent5="accent5" accent6="accent6" hlink="hlink" folHlink="folHlink"/>
  <p:notesStyle>
    <a:lvl1pPr marL="0" algn="l" defTabSz="914306" rtl="0" eaLnBrk="1" latinLnBrk="0" hangingPunct="1">
      <a:defRPr sz="1200" kern="1200">
        <a:solidFill>
          <a:schemeClr val="tx1"/>
        </a:solidFill>
        <a:latin typeface="+mn-lt"/>
        <a:ea typeface="+mn-ea"/>
        <a:cs typeface="+mn-cs"/>
      </a:defRPr>
    </a:lvl1pPr>
    <a:lvl2pPr marL="457154" algn="l" defTabSz="914306" rtl="0" eaLnBrk="1" latinLnBrk="0" hangingPunct="1">
      <a:defRPr sz="1200" kern="1200">
        <a:solidFill>
          <a:schemeClr val="tx1"/>
        </a:solidFill>
        <a:latin typeface="+mn-lt"/>
        <a:ea typeface="+mn-ea"/>
        <a:cs typeface="+mn-cs"/>
      </a:defRPr>
    </a:lvl2pPr>
    <a:lvl3pPr marL="914306" algn="l" defTabSz="914306" rtl="0" eaLnBrk="1" latinLnBrk="0" hangingPunct="1">
      <a:defRPr sz="1200" kern="1200">
        <a:solidFill>
          <a:schemeClr val="tx1"/>
        </a:solidFill>
        <a:latin typeface="+mn-lt"/>
        <a:ea typeface="+mn-ea"/>
        <a:cs typeface="+mn-cs"/>
      </a:defRPr>
    </a:lvl3pPr>
    <a:lvl4pPr marL="1371460" algn="l" defTabSz="914306" rtl="0" eaLnBrk="1" latinLnBrk="0" hangingPunct="1">
      <a:defRPr sz="1200" kern="1200">
        <a:solidFill>
          <a:schemeClr val="tx1"/>
        </a:solidFill>
        <a:latin typeface="+mn-lt"/>
        <a:ea typeface="+mn-ea"/>
        <a:cs typeface="+mn-cs"/>
      </a:defRPr>
    </a:lvl4pPr>
    <a:lvl5pPr marL="1828613" algn="l" defTabSz="914306" rtl="0" eaLnBrk="1" latinLnBrk="0" hangingPunct="1">
      <a:defRPr sz="1200" kern="1200">
        <a:solidFill>
          <a:schemeClr val="tx1"/>
        </a:solidFill>
        <a:latin typeface="+mn-lt"/>
        <a:ea typeface="+mn-ea"/>
        <a:cs typeface="+mn-cs"/>
      </a:defRPr>
    </a:lvl5pPr>
    <a:lvl6pPr marL="2285766" algn="l" defTabSz="914306" rtl="0" eaLnBrk="1" latinLnBrk="0" hangingPunct="1">
      <a:defRPr sz="1200" kern="1200">
        <a:solidFill>
          <a:schemeClr val="tx1"/>
        </a:solidFill>
        <a:latin typeface="+mn-lt"/>
        <a:ea typeface="+mn-ea"/>
        <a:cs typeface="+mn-cs"/>
      </a:defRPr>
    </a:lvl6pPr>
    <a:lvl7pPr marL="2742920" algn="l" defTabSz="914306" rtl="0" eaLnBrk="1" latinLnBrk="0" hangingPunct="1">
      <a:defRPr sz="1200" kern="1200">
        <a:solidFill>
          <a:schemeClr val="tx1"/>
        </a:solidFill>
        <a:latin typeface="+mn-lt"/>
        <a:ea typeface="+mn-ea"/>
        <a:cs typeface="+mn-cs"/>
      </a:defRPr>
    </a:lvl7pPr>
    <a:lvl8pPr marL="3200072" algn="l" defTabSz="914306" rtl="0" eaLnBrk="1" latinLnBrk="0" hangingPunct="1">
      <a:defRPr sz="1200" kern="1200">
        <a:solidFill>
          <a:schemeClr val="tx1"/>
        </a:solidFill>
        <a:latin typeface="+mn-lt"/>
        <a:ea typeface="+mn-ea"/>
        <a:cs typeface="+mn-cs"/>
      </a:defRPr>
    </a:lvl8pPr>
    <a:lvl9pPr marL="3657226" algn="l" defTabSz="91430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1C41BE-09FD-4843-8F6D-EB834FADB25D}" type="slidenum">
              <a:rPr lang="en-GB" smtClean="0"/>
              <a:t>8</a:t>
            </a:fld>
            <a:endParaRPr lang="en-GB"/>
          </a:p>
        </p:txBody>
      </p:sp>
    </p:spTree>
    <p:extLst>
      <p:ext uri="{BB962C8B-B14F-4D97-AF65-F5344CB8AC3E}">
        <p14:creationId xmlns:p14="http://schemas.microsoft.com/office/powerpoint/2010/main" val="2909573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a:prstGeom prst="rect">
            <a:avLst/>
          </a:prstGeom>
        </p:spPr>
        <p:txBody>
          <a:bodyPr lIns="64270" tIns="32135" rIns="64270" bIns="32135"/>
          <a:lstStyle/>
          <a:p>
            <a:r>
              <a:rPr lang="en-US"/>
              <a:t>Click to edit Master title style</a:t>
            </a:r>
          </a:p>
        </p:txBody>
      </p:sp>
      <p:sp>
        <p:nvSpPr>
          <p:cNvPr id="3" name="Subtitle 2"/>
          <p:cNvSpPr>
            <a:spLocks noGrp="1"/>
          </p:cNvSpPr>
          <p:nvPr>
            <p:ph type="subTitle" idx="1"/>
          </p:nvPr>
        </p:nvSpPr>
        <p:spPr>
          <a:xfrm>
            <a:off x="1371824" y="3886653"/>
            <a:ext cx="6400354" cy="1752451"/>
          </a:xfrm>
          <a:prstGeom prst="rect">
            <a:avLst/>
          </a:prstGeom>
        </p:spPr>
        <p:txBody>
          <a:bodyPr lIns="64270" tIns="32135" rIns="64270" bIns="32135"/>
          <a:lstStyle>
            <a:lvl1pPr marL="0" indent="0" algn="ctr">
              <a:buNone/>
              <a:defRPr/>
            </a:lvl1pPr>
            <a:lvl2pPr marL="321357" indent="0" algn="ctr">
              <a:buNone/>
              <a:defRPr/>
            </a:lvl2pPr>
            <a:lvl3pPr marL="642717" indent="0" algn="ctr">
              <a:buNone/>
              <a:defRPr/>
            </a:lvl3pPr>
            <a:lvl4pPr marL="964075" indent="0" algn="ctr">
              <a:buNone/>
              <a:defRPr/>
            </a:lvl4pPr>
            <a:lvl5pPr marL="1285434" indent="0" algn="ctr">
              <a:buNone/>
              <a:defRPr/>
            </a:lvl5pPr>
            <a:lvl6pPr marL="1606794" indent="0" algn="ctr">
              <a:buNone/>
              <a:defRPr/>
            </a:lvl6pPr>
            <a:lvl7pPr marL="1928151" indent="0" algn="ctr">
              <a:buNone/>
              <a:defRPr/>
            </a:lvl7pPr>
            <a:lvl8pPr marL="2249511" indent="0" algn="ctr">
              <a:buNone/>
              <a:defRPr/>
            </a:lvl8pPr>
            <a:lvl9pPr marL="2570870" indent="0" algn="ctr">
              <a:buNone/>
              <a:defRPr/>
            </a:lvl9pPr>
          </a:lstStyle>
          <a:p>
            <a:r>
              <a:rPr lang="en-US"/>
              <a:t>Click to edit Master subtitle style</a:t>
            </a:r>
          </a:p>
        </p:txBody>
      </p:sp>
    </p:spTree>
    <p:extLst>
      <p:ext uri="{BB962C8B-B14F-4D97-AF65-F5344CB8AC3E}">
        <p14:creationId xmlns:p14="http://schemas.microsoft.com/office/powerpoint/2010/main" val="949349244"/>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lIns="64270" tIns="32135" rIns="64270" bIns="32135"/>
          <a:lstStyle/>
          <a:p>
            <a:r>
              <a:rPr lang="en-US"/>
              <a:t>Click to edit Master title style</a:t>
            </a:r>
          </a:p>
        </p:txBody>
      </p:sp>
      <p:sp>
        <p:nvSpPr>
          <p:cNvPr id="3" name="Vertical Text Placeholder 2"/>
          <p:cNvSpPr>
            <a:spLocks noGrp="1"/>
          </p:cNvSpPr>
          <p:nvPr>
            <p:ph type="body" orient="vert" idx="1"/>
          </p:nvPr>
        </p:nvSpPr>
        <p:spPr>
          <a:xfrm>
            <a:off x="457647" y="1600653"/>
            <a:ext cx="8228707" cy="4525119"/>
          </a:xfrm>
          <a:prstGeom prst="rect">
            <a:avLst/>
          </a:prstGeom>
        </p:spPr>
        <p:txBody>
          <a:bodyPr vert="eaVert" lIns="64270" tIns="32135" rIns="64270" bIns="3213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942577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177" y="274588"/>
            <a:ext cx="2057176" cy="5851178"/>
          </a:xfrm>
          <a:prstGeom prst="rect">
            <a:avLst/>
          </a:prstGeom>
        </p:spPr>
        <p:txBody>
          <a:bodyPr vert="eaVert" lIns="64270" tIns="32135" rIns="64270" bIns="32135"/>
          <a:lstStyle/>
          <a:p>
            <a:r>
              <a:rPr lang="en-US"/>
              <a:t>Click to edit Master title style</a:t>
            </a:r>
          </a:p>
        </p:txBody>
      </p:sp>
      <p:sp>
        <p:nvSpPr>
          <p:cNvPr id="3" name="Vertical Text Placeholder 2"/>
          <p:cNvSpPr>
            <a:spLocks noGrp="1"/>
          </p:cNvSpPr>
          <p:nvPr>
            <p:ph type="body" orient="vert" idx="1"/>
          </p:nvPr>
        </p:nvSpPr>
        <p:spPr>
          <a:xfrm>
            <a:off x="457647" y="274588"/>
            <a:ext cx="6064374" cy="5851178"/>
          </a:xfrm>
          <a:prstGeom prst="rect">
            <a:avLst/>
          </a:prstGeom>
        </p:spPr>
        <p:txBody>
          <a:bodyPr vert="eaVert" lIns="64270" tIns="32135" rIns="64270" bIns="3213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7089158"/>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lIns="64270" tIns="32135" rIns="64270" bIns="32135"/>
          <a:lstStyle/>
          <a:p>
            <a:r>
              <a:rPr lang="en-US"/>
              <a:t>Click to edit Master title style</a:t>
            </a:r>
          </a:p>
        </p:txBody>
      </p:sp>
      <p:sp>
        <p:nvSpPr>
          <p:cNvPr id="3" name="Content Placeholder 2"/>
          <p:cNvSpPr>
            <a:spLocks noGrp="1"/>
          </p:cNvSpPr>
          <p:nvPr>
            <p:ph idx="1"/>
          </p:nvPr>
        </p:nvSpPr>
        <p:spPr>
          <a:xfrm>
            <a:off x="457647" y="1600653"/>
            <a:ext cx="8228707" cy="4525119"/>
          </a:xfrm>
          <a:prstGeom prst="rect">
            <a:avLst/>
          </a:prstGeom>
        </p:spPr>
        <p:txBody>
          <a:bodyPr lIns="64270" tIns="32135" rIns="64270" bIns="3213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4645991"/>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a:prstGeom prst="rect">
            <a:avLst/>
          </a:prstGeom>
        </p:spPr>
        <p:txBody>
          <a:bodyPr lIns="64270" tIns="32135" rIns="64270" bIns="32135" anchor="t"/>
          <a:lstStyle>
            <a:lvl1pPr algn="l">
              <a:defRPr sz="2800" b="1" cap="all"/>
            </a:lvl1pPr>
          </a:lstStyle>
          <a:p>
            <a:r>
              <a:rPr lang="en-US"/>
              <a:t>Click to edit Master title style</a:t>
            </a:r>
          </a:p>
        </p:txBody>
      </p:sp>
      <p:sp>
        <p:nvSpPr>
          <p:cNvPr id="3" name="Text Placeholder 2"/>
          <p:cNvSpPr>
            <a:spLocks noGrp="1"/>
          </p:cNvSpPr>
          <p:nvPr>
            <p:ph type="body" idx="1"/>
          </p:nvPr>
        </p:nvSpPr>
        <p:spPr>
          <a:xfrm>
            <a:off x="722189" y="2906613"/>
            <a:ext cx="7772176" cy="1500188"/>
          </a:xfrm>
          <a:prstGeom prst="rect">
            <a:avLst/>
          </a:prstGeom>
        </p:spPr>
        <p:txBody>
          <a:bodyPr lIns="64270" tIns="32135" rIns="64270" bIns="32135" anchor="b"/>
          <a:lstStyle>
            <a:lvl1pPr marL="0" indent="0">
              <a:buNone/>
              <a:defRPr sz="1400"/>
            </a:lvl1pPr>
            <a:lvl2pPr marL="321357" indent="0">
              <a:buNone/>
              <a:defRPr sz="1300"/>
            </a:lvl2pPr>
            <a:lvl3pPr marL="642717" indent="0">
              <a:buNone/>
              <a:defRPr sz="1100"/>
            </a:lvl3pPr>
            <a:lvl4pPr marL="964075" indent="0">
              <a:buNone/>
              <a:defRPr sz="1000"/>
            </a:lvl4pPr>
            <a:lvl5pPr marL="1285434" indent="0">
              <a:buNone/>
              <a:defRPr sz="1000"/>
            </a:lvl5pPr>
            <a:lvl6pPr marL="1606794" indent="0">
              <a:buNone/>
              <a:defRPr sz="1000"/>
            </a:lvl6pPr>
            <a:lvl7pPr marL="1928151" indent="0">
              <a:buNone/>
              <a:defRPr sz="1000"/>
            </a:lvl7pPr>
            <a:lvl8pPr marL="2249511" indent="0">
              <a:buNone/>
              <a:defRPr sz="1000"/>
            </a:lvl8pPr>
            <a:lvl9pPr marL="2570870" indent="0">
              <a:buNone/>
              <a:defRPr sz="1000"/>
            </a:lvl9pPr>
          </a:lstStyle>
          <a:p>
            <a:pPr lvl="0"/>
            <a:r>
              <a:rPr lang="en-US"/>
              <a:t>Click to edit Master text styles</a:t>
            </a:r>
          </a:p>
        </p:txBody>
      </p:sp>
    </p:spTree>
    <p:extLst>
      <p:ext uri="{BB962C8B-B14F-4D97-AF65-F5344CB8AC3E}">
        <p14:creationId xmlns:p14="http://schemas.microsoft.com/office/powerpoint/2010/main" val="2013469392"/>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lIns="64270" tIns="32135" rIns="64270" bIns="32135"/>
          <a:lstStyle/>
          <a:p>
            <a:r>
              <a:rPr lang="en-US"/>
              <a:t>Click to edit Master title style</a:t>
            </a:r>
          </a:p>
        </p:txBody>
      </p:sp>
      <p:sp>
        <p:nvSpPr>
          <p:cNvPr id="3" name="Content Placeholder 2"/>
          <p:cNvSpPr>
            <a:spLocks noGrp="1"/>
          </p:cNvSpPr>
          <p:nvPr>
            <p:ph sz="half" idx="1"/>
          </p:nvPr>
        </p:nvSpPr>
        <p:spPr>
          <a:xfrm>
            <a:off x="457648" y="1600653"/>
            <a:ext cx="4060775" cy="4525119"/>
          </a:xfrm>
          <a:prstGeom prst="rect">
            <a:avLst/>
          </a:prstGeom>
        </p:spPr>
        <p:txBody>
          <a:bodyPr lIns="64270" tIns="32135" rIns="64270" bIns="32135"/>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5579" y="1600653"/>
            <a:ext cx="4060775" cy="4525119"/>
          </a:xfrm>
          <a:prstGeom prst="rect">
            <a:avLst/>
          </a:prstGeom>
        </p:spPr>
        <p:txBody>
          <a:bodyPr lIns="64270" tIns="32135" rIns="64270" bIns="32135"/>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8146630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lIns="64270" tIns="32135" rIns="64270" bIns="32135"/>
          <a:lstStyle>
            <a:lvl1pPr>
              <a:defRPr/>
            </a:lvl1pPr>
          </a:lstStyle>
          <a:p>
            <a:r>
              <a:rPr lang="en-US"/>
              <a:t>Click to edit Master title style</a:t>
            </a:r>
          </a:p>
        </p:txBody>
      </p:sp>
      <p:sp>
        <p:nvSpPr>
          <p:cNvPr id="3" name="Text Placeholder 2"/>
          <p:cNvSpPr>
            <a:spLocks noGrp="1"/>
          </p:cNvSpPr>
          <p:nvPr>
            <p:ph type="body" idx="1"/>
          </p:nvPr>
        </p:nvSpPr>
        <p:spPr>
          <a:xfrm>
            <a:off x="457647" y="1534791"/>
            <a:ext cx="4039568" cy="639589"/>
          </a:xfrm>
          <a:prstGeom prst="rect">
            <a:avLst/>
          </a:prstGeom>
        </p:spPr>
        <p:txBody>
          <a:bodyPr lIns="64270" tIns="32135" rIns="64270" bIns="32135" anchor="b"/>
          <a:lstStyle>
            <a:lvl1pPr marL="0" indent="0">
              <a:buNone/>
              <a:defRPr sz="1700" b="1"/>
            </a:lvl1pPr>
            <a:lvl2pPr marL="321357" indent="0">
              <a:buNone/>
              <a:defRPr sz="1400" b="1"/>
            </a:lvl2pPr>
            <a:lvl3pPr marL="642717" indent="0">
              <a:buNone/>
              <a:defRPr sz="1300" b="1"/>
            </a:lvl3pPr>
            <a:lvl4pPr marL="964075" indent="0">
              <a:buNone/>
              <a:defRPr sz="1100" b="1"/>
            </a:lvl4pPr>
            <a:lvl5pPr marL="1285434" indent="0">
              <a:buNone/>
              <a:defRPr sz="1100" b="1"/>
            </a:lvl5pPr>
            <a:lvl6pPr marL="1606794" indent="0">
              <a:buNone/>
              <a:defRPr sz="1100" b="1"/>
            </a:lvl6pPr>
            <a:lvl7pPr marL="1928151" indent="0">
              <a:buNone/>
              <a:defRPr sz="1100" b="1"/>
            </a:lvl7pPr>
            <a:lvl8pPr marL="2249511" indent="0">
              <a:buNone/>
              <a:defRPr sz="1100" b="1"/>
            </a:lvl8pPr>
            <a:lvl9pPr marL="2570870" indent="0">
              <a:buNone/>
              <a:defRPr sz="1100" b="1"/>
            </a:lvl9pPr>
          </a:lstStyle>
          <a:p>
            <a:pPr lvl="0"/>
            <a:r>
              <a:rPr lang="en-US"/>
              <a:t>Click to edit Master text styles</a:t>
            </a:r>
          </a:p>
        </p:txBody>
      </p:sp>
      <p:sp>
        <p:nvSpPr>
          <p:cNvPr id="4" name="Content Placeholder 3"/>
          <p:cNvSpPr>
            <a:spLocks noGrp="1"/>
          </p:cNvSpPr>
          <p:nvPr>
            <p:ph sz="half" idx="2"/>
          </p:nvPr>
        </p:nvSpPr>
        <p:spPr>
          <a:xfrm>
            <a:off x="457647" y="2174379"/>
            <a:ext cx="4039568" cy="3951387"/>
          </a:xfrm>
          <a:prstGeom prst="rect">
            <a:avLst/>
          </a:prstGeom>
        </p:spPr>
        <p:txBody>
          <a:bodyPr lIns="64270" tIns="32135" rIns="64270" bIns="32135"/>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555" y="1534791"/>
            <a:ext cx="4041799" cy="639589"/>
          </a:xfrm>
          <a:prstGeom prst="rect">
            <a:avLst/>
          </a:prstGeom>
        </p:spPr>
        <p:txBody>
          <a:bodyPr lIns="64270" tIns="32135" rIns="64270" bIns="32135" anchor="b"/>
          <a:lstStyle>
            <a:lvl1pPr marL="0" indent="0">
              <a:buNone/>
              <a:defRPr sz="1700" b="1"/>
            </a:lvl1pPr>
            <a:lvl2pPr marL="321357" indent="0">
              <a:buNone/>
              <a:defRPr sz="1400" b="1"/>
            </a:lvl2pPr>
            <a:lvl3pPr marL="642717" indent="0">
              <a:buNone/>
              <a:defRPr sz="1300" b="1"/>
            </a:lvl3pPr>
            <a:lvl4pPr marL="964075" indent="0">
              <a:buNone/>
              <a:defRPr sz="1100" b="1"/>
            </a:lvl4pPr>
            <a:lvl5pPr marL="1285434" indent="0">
              <a:buNone/>
              <a:defRPr sz="1100" b="1"/>
            </a:lvl5pPr>
            <a:lvl6pPr marL="1606794" indent="0">
              <a:buNone/>
              <a:defRPr sz="1100" b="1"/>
            </a:lvl6pPr>
            <a:lvl7pPr marL="1928151" indent="0">
              <a:buNone/>
              <a:defRPr sz="1100" b="1"/>
            </a:lvl7pPr>
            <a:lvl8pPr marL="2249511" indent="0">
              <a:buNone/>
              <a:defRPr sz="1100" b="1"/>
            </a:lvl8pPr>
            <a:lvl9pPr marL="2570870" indent="0">
              <a:buNone/>
              <a:defRPr sz="1100" b="1"/>
            </a:lvl9pPr>
          </a:lstStyle>
          <a:p>
            <a:pPr lvl="0"/>
            <a:r>
              <a:rPr lang="en-US"/>
              <a:t>Click to edit Master text styles</a:t>
            </a:r>
          </a:p>
        </p:txBody>
      </p:sp>
      <p:sp>
        <p:nvSpPr>
          <p:cNvPr id="6" name="Content Placeholder 5"/>
          <p:cNvSpPr>
            <a:spLocks noGrp="1"/>
          </p:cNvSpPr>
          <p:nvPr>
            <p:ph sz="quarter" idx="4"/>
          </p:nvPr>
        </p:nvSpPr>
        <p:spPr>
          <a:xfrm>
            <a:off x="4644555" y="2174379"/>
            <a:ext cx="4041799" cy="3951387"/>
          </a:xfrm>
          <a:prstGeom prst="rect">
            <a:avLst/>
          </a:prstGeom>
        </p:spPr>
        <p:txBody>
          <a:bodyPr lIns="64270" tIns="32135" rIns="64270" bIns="32135"/>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9386834"/>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lIns="64270" tIns="32135" rIns="64270" bIns="32135"/>
          <a:lstStyle/>
          <a:p>
            <a:r>
              <a:rPr lang="en-US"/>
              <a:t>Click to edit Master title style</a:t>
            </a:r>
          </a:p>
        </p:txBody>
      </p:sp>
    </p:spTree>
    <p:extLst>
      <p:ext uri="{BB962C8B-B14F-4D97-AF65-F5344CB8AC3E}">
        <p14:creationId xmlns:p14="http://schemas.microsoft.com/office/powerpoint/2010/main" val="2477286024"/>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9056032"/>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53" y="273479"/>
            <a:ext cx="3008189" cy="1161975"/>
          </a:xfrm>
          <a:prstGeom prst="rect">
            <a:avLst/>
          </a:prstGeom>
        </p:spPr>
        <p:txBody>
          <a:bodyPr lIns="64270" tIns="32135" rIns="64270" bIns="32135" anchor="b"/>
          <a:lstStyle>
            <a:lvl1pPr algn="l">
              <a:defRPr sz="1400" b="1"/>
            </a:lvl1pPr>
          </a:lstStyle>
          <a:p>
            <a:r>
              <a:rPr lang="en-US"/>
              <a:t>Click to edit Master title style</a:t>
            </a:r>
          </a:p>
        </p:txBody>
      </p:sp>
      <p:sp>
        <p:nvSpPr>
          <p:cNvPr id="3" name="Content Placeholder 2"/>
          <p:cNvSpPr>
            <a:spLocks noGrp="1"/>
          </p:cNvSpPr>
          <p:nvPr>
            <p:ph idx="1"/>
          </p:nvPr>
        </p:nvSpPr>
        <p:spPr>
          <a:xfrm>
            <a:off x="3575224" y="273473"/>
            <a:ext cx="5111130" cy="5852294"/>
          </a:xfrm>
          <a:prstGeom prst="rect">
            <a:avLst/>
          </a:prstGeom>
        </p:spPr>
        <p:txBody>
          <a:bodyPr lIns="64270" tIns="32135" rIns="64270" bIns="32135"/>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653" y="1435448"/>
            <a:ext cx="3008189" cy="4690318"/>
          </a:xfrm>
          <a:prstGeom prst="rect">
            <a:avLst/>
          </a:prstGeom>
        </p:spPr>
        <p:txBody>
          <a:bodyPr lIns="64270" tIns="32135" rIns="64270" bIns="32135"/>
          <a:lstStyle>
            <a:lvl1pPr marL="0" indent="0">
              <a:buNone/>
              <a:defRPr sz="1000"/>
            </a:lvl1pPr>
            <a:lvl2pPr marL="321357" indent="0">
              <a:buNone/>
              <a:defRPr sz="800"/>
            </a:lvl2pPr>
            <a:lvl3pPr marL="642717" indent="0">
              <a:buNone/>
              <a:defRPr sz="700"/>
            </a:lvl3pPr>
            <a:lvl4pPr marL="964075" indent="0">
              <a:buNone/>
              <a:defRPr sz="600"/>
            </a:lvl4pPr>
            <a:lvl5pPr marL="1285434" indent="0">
              <a:buNone/>
              <a:defRPr sz="600"/>
            </a:lvl5pPr>
            <a:lvl6pPr marL="1606794" indent="0">
              <a:buNone/>
              <a:defRPr sz="600"/>
            </a:lvl6pPr>
            <a:lvl7pPr marL="1928151" indent="0">
              <a:buNone/>
              <a:defRPr sz="600"/>
            </a:lvl7pPr>
            <a:lvl8pPr marL="2249511" indent="0">
              <a:buNone/>
              <a:defRPr sz="600"/>
            </a:lvl8pPr>
            <a:lvl9pPr marL="2570870" indent="0">
              <a:buNone/>
              <a:defRPr sz="600"/>
            </a:lvl9pPr>
          </a:lstStyle>
          <a:p>
            <a:pPr lvl="0"/>
            <a:r>
              <a:rPr lang="en-US"/>
              <a:t>Click to edit Master text styles</a:t>
            </a:r>
          </a:p>
        </p:txBody>
      </p:sp>
    </p:spTree>
    <p:extLst>
      <p:ext uri="{BB962C8B-B14F-4D97-AF65-F5344CB8AC3E}">
        <p14:creationId xmlns:p14="http://schemas.microsoft.com/office/powerpoint/2010/main" val="307542014"/>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41" y="4800824"/>
            <a:ext cx="5486177" cy="567035"/>
          </a:xfrm>
          <a:prstGeom prst="rect">
            <a:avLst/>
          </a:prstGeom>
        </p:spPr>
        <p:txBody>
          <a:bodyPr lIns="64270" tIns="32135" rIns="64270" bIns="32135" anchor="b"/>
          <a:lstStyle>
            <a:lvl1pPr algn="l">
              <a:defRPr sz="1400" b="1"/>
            </a:lvl1pPr>
          </a:lstStyle>
          <a:p>
            <a:r>
              <a:rPr lang="en-US"/>
              <a:t>Click to edit Master title style</a:t>
            </a:r>
          </a:p>
        </p:txBody>
      </p:sp>
      <p:sp>
        <p:nvSpPr>
          <p:cNvPr id="3" name="Picture Placeholder 2"/>
          <p:cNvSpPr>
            <a:spLocks noGrp="1"/>
          </p:cNvSpPr>
          <p:nvPr>
            <p:ph type="pic" idx="1"/>
          </p:nvPr>
        </p:nvSpPr>
        <p:spPr>
          <a:xfrm>
            <a:off x="1792641" y="612800"/>
            <a:ext cx="5486177" cy="4114354"/>
          </a:xfrm>
          <a:prstGeom prst="rect">
            <a:avLst/>
          </a:prstGeom>
        </p:spPr>
        <p:txBody>
          <a:bodyPr lIns="64270" tIns="32135" rIns="64270" bIns="32135"/>
          <a:lstStyle>
            <a:lvl1pPr marL="0" indent="0">
              <a:buNone/>
              <a:defRPr sz="2200"/>
            </a:lvl1pPr>
            <a:lvl2pPr marL="321357" indent="0">
              <a:buNone/>
              <a:defRPr sz="2000"/>
            </a:lvl2pPr>
            <a:lvl3pPr marL="642717" indent="0">
              <a:buNone/>
              <a:defRPr sz="1700"/>
            </a:lvl3pPr>
            <a:lvl4pPr marL="964075" indent="0">
              <a:buNone/>
              <a:defRPr sz="1400"/>
            </a:lvl4pPr>
            <a:lvl5pPr marL="1285434" indent="0">
              <a:buNone/>
              <a:defRPr sz="1400"/>
            </a:lvl5pPr>
            <a:lvl6pPr marL="1606794" indent="0">
              <a:buNone/>
              <a:defRPr sz="1400"/>
            </a:lvl6pPr>
            <a:lvl7pPr marL="1928151" indent="0">
              <a:buNone/>
              <a:defRPr sz="1400"/>
            </a:lvl7pPr>
            <a:lvl8pPr marL="2249511" indent="0">
              <a:buNone/>
              <a:defRPr sz="1400"/>
            </a:lvl8pPr>
            <a:lvl9pPr marL="2570870" indent="0">
              <a:buNone/>
              <a:defRPr sz="1400"/>
            </a:lvl9pPr>
          </a:lstStyle>
          <a:p>
            <a:pPr lvl="0"/>
            <a:endParaRPr lang="en-US" noProof="0">
              <a:sym typeface="Gill Sans" charset="0"/>
            </a:endParaRPr>
          </a:p>
        </p:txBody>
      </p:sp>
      <p:sp>
        <p:nvSpPr>
          <p:cNvPr id="4" name="Text Placeholder 3"/>
          <p:cNvSpPr>
            <a:spLocks noGrp="1"/>
          </p:cNvSpPr>
          <p:nvPr>
            <p:ph type="body" sz="half" idx="2"/>
          </p:nvPr>
        </p:nvSpPr>
        <p:spPr>
          <a:xfrm>
            <a:off x="1792641" y="5367860"/>
            <a:ext cx="5486177" cy="804788"/>
          </a:xfrm>
          <a:prstGeom prst="rect">
            <a:avLst/>
          </a:prstGeom>
        </p:spPr>
        <p:txBody>
          <a:bodyPr lIns="64270" tIns="32135" rIns="64270" bIns="32135"/>
          <a:lstStyle>
            <a:lvl1pPr marL="0" indent="0">
              <a:buNone/>
              <a:defRPr sz="1000"/>
            </a:lvl1pPr>
            <a:lvl2pPr marL="321357" indent="0">
              <a:buNone/>
              <a:defRPr sz="800"/>
            </a:lvl2pPr>
            <a:lvl3pPr marL="642717" indent="0">
              <a:buNone/>
              <a:defRPr sz="700"/>
            </a:lvl3pPr>
            <a:lvl4pPr marL="964075" indent="0">
              <a:buNone/>
              <a:defRPr sz="600"/>
            </a:lvl4pPr>
            <a:lvl5pPr marL="1285434" indent="0">
              <a:buNone/>
              <a:defRPr sz="600"/>
            </a:lvl5pPr>
            <a:lvl6pPr marL="1606794" indent="0">
              <a:buNone/>
              <a:defRPr sz="600"/>
            </a:lvl6pPr>
            <a:lvl7pPr marL="1928151" indent="0">
              <a:buNone/>
              <a:defRPr sz="600"/>
            </a:lvl7pPr>
            <a:lvl8pPr marL="2249511" indent="0">
              <a:buNone/>
              <a:defRPr sz="600"/>
            </a:lvl8pPr>
            <a:lvl9pPr marL="2570870" indent="0">
              <a:buNone/>
              <a:defRPr sz="600"/>
            </a:lvl9pPr>
          </a:lstStyle>
          <a:p>
            <a:pPr lvl="0"/>
            <a:r>
              <a:rPr lang="en-US"/>
              <a:t>Click to edit Master text styles</a:t>
            </a:r>
          </a:p>
        </p:txBody>
      </p:sp>
    </p:spTree>
    <p:extLst>
      <p:ext uri="{BB962C8B-B14F-4D97-AF65-F5344CB8AC3E}">
        <p14:creationId xmlns:p14="http://schemas.microsoft.com/office/powerpoint/2010/main" val="2283647025"/>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293236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wipe/>
  </p:transition>
  <p:txStyles>
    <p:titleStyle>
      <a:lvl1pPr marL="27895" indent="-27895" algn="ctr" rtl="0" eaLnBrk="0" fontAlgn="base" hangingPunct="0">
        <a:spcBef>
          <a:spcPct val="0"/>
        </a:spcBef>
        <a:spcAft>
          <a:spcPct val="0"/>
        </a:spcAft>
        <a:defRPr sz="5900">
          <a:solidFill>
            <a:schemeClr val="tx1"/>
          </a:solidFill>
          <a:latin typeface="+mj-lt"/>
          <a:ea typeface="+mj-ea"/>
          <a:cs typeface="+mj-cs"/>
          <a:sym typeface="Gill Sans" pitchFamily="-84" charset="0"/>
        </a:defRPr>
      </a:lvl1pPr>
      <a:lvl2pPr marL="27895" indent="-27895"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pitchFamily="-84" charset="0"/>
        </a:defRPr>
      </a:lvl2pPr>
      <a:lvl3pPr marL="27895" indent="-27895"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pitchFamily="-84" charset="0"/>
        </a:defRPr>
      </a:lvl3pPr>
      <a:lvl4pPr marL="27895" indent="-27895"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pitchFamily="-84" charset="0"/>
        </a:defRPr>
      </a:lvl4pPr>
      <a:lvl5pPr marL="27895" indent="-27895" algn="ctr" rtl="0" eaLnBrk="0" fontAlgn="base" hangingPunct="0">
        <a:spcBef>
          <a:spcPct val="0"/>
        </a:spcBef>
        <a:spcAft>
          <a:spcPct val="0"/>
        </a:spcAft>
        <a:defRPr sz="5900">
          <a:solidFill>
            <a:schemeClr val="tx1"/>
          </a:solidFill>
          <a:latin typeface="Gill Sans" charset="0"/>
          <a:ea typeface="ヒラギノ角ゴ ProN W3" charset="0"/>
          <a:cs typeface="ヒラギノ角ゴ ProN W3" charset="0"/>
          <a:sym typeface="Gill Sans" pitchFamily="-84" charset="0"/>
        </a:defRPr>
      </a:lvl5pPr>
      <a:lvl6pPr marL="349254"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6pPr>
      <a:lvl7pPr marL="670613"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7pPr>
      <a:lvl8pPr marL="991971"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8pPr>
      <a:lvl9pPr marL="1313330"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9pPr>
    </p:titleStyle>
    <p:bodyStyle>
      <a:lvl1pPr marL="652762" indent="-401697" algn="l" rtl="0" eaLnBrk="0" fontAlgn="base" hangingPunct="0">
        <a:spcBef>
          <a:spcPts val="1687"/>
        </a:spcBef>
        <a:spcAft>
          <a:spcPct val="0"/>
        </a:spcAft>
        <a:buClr>
          <a:srgbClr val="000000"/>
        </a:buClr>
        <a:buSzPct val="171000"/>
        <a:buFont typeface="Gill Sans" pitchFamily="-84" charset="0"/>
        <a:buChar char="•"/>
        <a:defRPr sz="3000">
          <a:solidFill>
            <a:schemeClr val="tx1"/>
          </a:solidFill>
          <a:latin typeface="+mn-lt"/>
          <a:ea typeface="+mn-ea"/>
          <a:cs typeface="+mn-cs"/>
          <a:sym typeface="Gill Sans" pitchFamily="-84" charset="0"/>
        </a:defRPr>
      </a:lvl1pPr>
      <a:lvl2pPr marL="965190" indent="-401697" algn="l" rtl="0" eaLnBrk="0" fontAlgn="base" hangingPunct="0">
        <a:spcBef>
          <a:spcPts val="1687"/>
        </a:spcBef>
        <a:spcAft>
          <a:spcPct val="0"/>
        </a:spcAft>
        <a:buClr>
          <a:srgbClr val="000000"/>
        </a:buClr>
        <a:buSzPct val="171000"/>
        <a:buFont typeface="Gill Sans" pitchFamily="-84" charset="0"/>
        <a:buChar char="•"/>
        <a:defRPr sz="3000">
          <a:solidFill>
            <a:schemeClr val="tx1"/>
          </a:solidFill>
          <a:latin typeface="+mn-lt"/>
          <a:ea typeface="+mn-ea"/>
          <a:cs typeface="+mn-cs"/>
          <a:sym typeface="Gill Sans" pitchFamily="-84" charset="0"/>
        </a:defRPr>
      </a:lvl2pPr>
      <a:lvl3pPr marL="1277621" indent="-401697" algn="l" rtl="0" eaLnBrk="0" fontAlgn="base" hangingPunct="0">
        <a:spcBef>
          <a:spcPts val="1687"/>
        </a:spcBef>
        <a:spcAft>
          <a:spcPct val="0"/>
        </a:spcAft>
        <a:buClr>
          <a:srgbClr val="000000"/>
        </a:buClr>
        <a:buSzPct val="171000"/>
        <a:buFont typeface="Gill Sans" pitchFamily="-84" charset="0"/>
        <a:buChar char="•"/>
        <a:defRPr sz="3000">
          <a:solidFill>
            <a:schemeClr val="tx1"/>
          </a:solidFill>
          <a:latin typeface="+mn-lt"/>
          <a:ea typeface="+mn-ea"/>
          <a:cs typeface="+mn-cs"/>
          <a:sym typeface="Gill Sans" pitchFamily="-84" charset="0"/>
        </a:defRPr>
      </a:lvl3pPr>
      <a:lvl4pPr marL="1590056" indent="-401697" algn="l" rtl="0" eaLnBrk="0" fontAlgn="base" hangingPunct="0">
        <a:spcBef>
          <a:spcPts val="1687"/>
        </a:spcBef>
        <a:spcAft>
          <a:spcPct val="0"/>
        </a:spcAft>
        <a:buClr>
          <a:srgbClr val="000000"/>
        </a:buClr>
        <a:buSzPct val="171000"/>
        <a:buFont typeface="Gill Sans" pitchFamily="-84" charset="0"/>
        <a:buChar char="•"/>
        <a:defRPr sz="3000">
          <a:solidFill>
            <a:schemeClr val="tx1"/>
          </a:solidFill>
          <a:latin typeface="+mn-lt"/>
          <a:ea typeface="+mn-ea"/>
          <a:cs typeface="+mn-cs"/>
          <a:sym typeface="Gill Sans" pitchFamily="-84" charset="0"/>
        </a:defRPr>
      </a:lvl4pPr>
      <a:lvl5pPr marL="1902489" indent="-401697" algn="l" rtl="0" eaLnBrk="0" fontAlgn="base" hangingPunct="0">
        <a:spcBef>
          <a:spcPts val="1687"/>
        </a:spcBef>
        <a:spcAft>
          <a:spcPct val="0"/>
        </a:spcAft>
        <a:buClr>
          <a:srgbClr val="000000"/>
        </a:buClr>
        <a:buSzPct val="171000"/>
        <a:buFont typeface="Gill Sans" pitchFamily="-84" charset="0"/>
        <a:buChar char="•"/>
        <a:defRPr sz="3000">
          <a:solidFill>
            <a:schemeClr val="tx1"/>
          </a:solidFill>
          <a:latin typeface="+mn-lt"/>
          <a:ea typeface="+mn-ea"/>
          <a:cs typeface="+mn-cs"/>
          <a:sym typeface="Gill Sans" pitchFamily="-84" charset="0"/>
        </a:defRPr>
      </a:lvl5pPr>
      <a:lvl6pPr marL="2223846" indent="-401697" algn="l" rtl="0" fontAlgn="base">
        <a:spcBef>
          <a:spcPts val="1687"/>
        </a:spcBef>
        <a:spcAft>
          <a:spcPct val="0"/>
        </a:spcAft>
        <a:buClr>
          <a:srgbClr val="000000"/>
        </a:buClr>
        <a:buSzPct val="171000"/>
        <a:buFont typeface="Gill Sans" charset="0"/>
        <a:buChar char="•"/>
        <a:defRPr sz="3000">
          <a:solidFill>
            <a:schemeClr val="tx1"/>
          </a:solidFill>
          <a:latin typeface="+mn-lt"/>
          <a:ea typeface="+mn-ea"/>
          <a:cs typeface="+mn-cs"/>
          <a:sym typeface="Gill Sans" charset="0"/>
        </a:defRPr>
      </a:lvl6pPr>
      <a:lvl7pPr marL="2545207" indent="-401697" algn="l" rtl="0" fontAlgn="base">
        <a:spcBef>
          <a:spcPts val="1687"/>
        </a:spcBef>
        <a:spcAft>
          <a:spcPct val="0"/>
        </a:spcAft>
        <a:buClr>
          <a:srgbClr val="000000"/>
        </a:buClr>
        <a:buSzPct val="171000"/>
        <a:buFont typeface="Gill Sans" charset="0"/>
        <a:buChar char="•"/>
        <a:defRPr sz="3000">
          <a:solidFill>
            <a:schemeClr val="tx1"/>
          </a:solidFill>
          <a:latin typeface="+mn-lt"/>
          <a:ea typeface="+mn-ea"/>
          <a:cs typeface="+mn-cs"/>
          <a:sym typeface="Gill Sans" charset="0"/>
        </a:defRPr>
      </a:lvl7pPr>
      <a:lvl8pPr marL="2866563" indent="-401697" algn="l" rtl="0" fontAlgn="base">
        <a:spcBef>
          <a:spcPts val="1687"/>
        </a:spcBef>
        <a:spcAft>
          <a:spcPct val="0"/>
        </a:spcAft>
        <a:buClr>
          <a:srgbClr val="000000"/>
        </a:buClr>
        <a:buSzPct val="171000"/>
        <a:buFont typeface="Gill Sans" charset="0"/>
        <a:buChar char="•"/>
        <a:defRPr sz="3000">
          <a:solidFill>
            <a:schemeClr val="tx1"/>
          </a:solidFill>
          <a:latin typeface="+mn-lt"/>
          <a:ea typeface="+mn-ea"/>
          <a:cs typeface="+mn-cs"/>
          <a:sym typeface="Gill Sans" charset="0"/>
        </a:defRPr>
      </a:lvl8pPr>
      <a:lvl9pPr marL="3187923" indent="-401697" algn="l" rtl="0" fontAlgn="base">
        <a:spcBef>
          <a:spcPts val="1687"/>
        </a:spcBef>
        <a:spcAft>
          <a:spcPct val="0"/>
        </a:spcAft>
        <a:buClr>
          <a:srgbClr val="000000"/>
        </a:buClr>
        <a:buSzPct val="171000"/>
        <a:buFont typeface="Gill Sans" charset="0"/>
        <a:buChar char="•"/>
        <a:defRPr sz="3000">
          <a:solidFill>
            <a:schemeClr val="tx1"/>
          </a:solidFill>
          <a:latin typeface="+mn-lt"/>
          <a:ea typeface="+mn-ea"/>
          <a:cs typeface="+mn-cs"/>
          <a:sym typeface="Gill Sans" charset="0"/>
        </a:defRPr>
      </a:lvl9pPr>
    </p:bodyStyle>
    <p:otherStyle>
      <a:defPPr>
        <a:defRPr lang="en-US"/>
      </a:defPPr>
      <a:lvl1pPr marL="0" algn="l" defTabSz="642717" rtl="0" eaLnBrk="1" latinLnBrk="0" hangingPunct="1">
        <a:defRPr sz="1300" kern="1200">
          <a:solidFill>
            <a:schemeClr val="tx1"/>
          </a:solidFill>
          <a:latin typeface="+mn-lt"/>
          <a:ea typeface="+mn-ea"/>
          <a:cs typeface="+mn-cs"/>
        </a:defRPr>
      </a:lvl1pPr>
      <a:lvl2pPr marL="321357" algn="l" defTabSz="642717" rtl="0" eaLnBrk="1" latinLnBrk="0" hangingPunct="1">
        <a:defRPr sz="1300" kern="1200">
          <a:solidFill>
            <a:schemeClr val="tx1"/>
          </a:solidFill>
          <a:latin typeface="+mn-lt"/>
          <a:ea typeface="+mn-ea"/>
          <a:cs typeface="+mn-cs"/>
        </a:defRPr>
      </a:lvl2pPr>
      <a:lvl3pPr marL="642717" algn="l" defTabSz="642717" rtl="0" eaLnBrk="1" latinLnBrk="0" hangingPunct="1">
        <a:defRPr sz="1300" kern="1200">
          <a:solidFill>
            <a:schemeClr val="tx1"/>
          </a:solidFill>
          <a:latin typeface="+mn-lt"/>
          <a:ea typeface="+mn-ea"/>
          <a:cs typeface="+mn-cs"/>
        </a:defRPr>
      </a:lvl3pPr>
      <a:lvl4pPr marL="964075" algn="l" defTabSz="642717" rtl="0" eaLnBrk="1" latinLnBrk="0" hangingPunct="1">
        <a:defRPr sz="1300" kern="1200">
          <a:solidFill>
            <a:schemeClr val="tx1"/>
          </a:solidFill>
          <a:latin typeface="+mn-lt"/>
          <a:ea typeface="+mn-ea"/>
          <a:cs typeface="+mn-cs"/>
        </a:defRPr>
      </a:lvl4pPr>
      <a:lvl5pPr marL="1285434" algn="l" defTabSz="642717" rtl="0" eaLnBrk="1" latinLnBrk="0" hangingPunct="1">
        <a:defRPr sz="1300" kern="1200">
          <a:solidFill>
            <a:schemeClr val="tx1"/>
          </a:solidFill>
          <a:latin typeface="+mn-lt"/>
          <a:ea typeface="+mn-ea"/>
          <a:cs typeface="+mn-cs"/>
        </a:defRPr>
      </a:lvl5pPr>
      <a:lvl6pPr marL="1606794" algn="l" defTabSz="642717" rtl="0" eaLnBrk="1" latinLnBrk="0" hangingPunct="1">
        <a:defRPr sz="1300" kern="1200">
          <a:solidFill>
            <a:schemeClr val="tx1"/>
          </a:solidFill>
          <a:latin typeface="+mn-lt"/>
          <a:ea typeface="+mn-ea"/>
          <a:cs typeface="+mn-cs"/>
        </a:defRPr>
      </a:lvl6pPr>
      <a:lvl7pPr marL="1928151" algn="l" defTabSz="642717" rtl="0" eaLnBrk="1" latinLnBrk="0" hangingPunct="1">
        <a:defRPr sz="1300" kern="1200">
          <a:solidFill>
            <a:schemeClr val="tx1"/>
          </a:solidFill>
          <a:latin typeface="+mn-lt"/>
          <a:ea typeface="+mn-ea"/>
          <a:cs typeface="+mn-cs"/>
        </a:defRPr>
      </a:lvl7pPr>
      <a:lvl8pPr marL="2249511" algn="l" defTabSz="642717" rtl="0" eaLnBrk="1" latinLnBrk="0" hangingPunct="1">
        <a:defRPr sz="1300" kern="1200">
          <a:solidFill>
            <a:schemeClr val="tx1"/>
          </a:solidFill>
          <a:latin typeface="+mn-lt"/>
          <a:ea typeface="+mn-ea"/>
          <a:cs typeface="+mn-cs"/>
        </a:defRPr>
      </a:lvl8pPr>
      <a:lvl9pPr marL="2570870" algn="l" defTabSz="642717"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677" y="1484784"/>
            <a:ext cx="8458646" cy="4392488"/>
          </a:xfrm>
        </p:spPr>
        <p:txBody>
          <a:bodyPr/>
          <a:lstStyle/>
          <a:p>
            <a:r>
              <a:rPr lang="en-GB" sz="6000" b="1" u="sng" dirty="0">
                <a:latin typeface="Comic Sans MS" panose="030F0702030302020204" pitchFamily="66" charset="0"/>
              </a:rPr>
              <a:t/>
            </a:r>
            <a:br>
              <a:rPr lang="en-GB" sz="6000" b="1" u="sng" dirty="0">
                <a:latin typeface="Comic Sans MS" panose="030F0702030302020204" pitchFamily="66" charset="0"/>
              </a:rPr>
            </a:br>
            <a:r>
              <a:rPr lang="en-GB" sz="6000" b="1" u="sng" dirty="0">
                <a:latin typeface="Comic Sans MS" panose="030F0702030302020204" pitchFamily="66" charset="0"/>
              </a:rPr>
              <a:t>Design and Technology</a:t>
            </a:r>
          </a:p>
        </p:txBody>
      </p:sp>
      <p:sp>
        <p:nvSpPr>
          <p:cNvPr id="3" name="TextBox 2"/>
          <p:cNvSpPr txBox="1"/>
          <p:nvPr/>
        </p:nvSpPr>
        <p:spPr>
          <a:xfrm>
            <a:off x="1403648" y="4941168"/>
            <a:ext cx="6480720" cy="954107"/>
          </a:xfrm>
          <a:prstGeom prst="rect">
            <a:avLst/>
          </a:prstGeom>
          <a:noFill/>
        </p:spPr>
        <p:txBody>
          <a:bodyPr wrap="square" rtlCol="0">
            <a:spAutoFit/>
          </a:bodyPr>
          <a:lstStyle/>
          <a:p>
            <a:r>
              <a:rPr lang="en-GB" sz="2800" dirty="0" smtClean="0">
                <a:latin typeface="Comic Sans MS" panose="030F0702030302020204" pitchFamily="66" charset="0"/>
              </a:rPr>
              <a:t>You will need your parents permission and supervision during this lesson. </a:t>
            </a:r>
            <a:endParaRPr lang="en-GB" sz="2800" dirty="0">
              <a:latin typeface="Comic Sans MS" panose="030F0702030302020204" pitchFamily="66" charset="0"/>
            </a:endParaRPr>
          </a:p>
        </p:txBody>
      </p:sp>
    </p:spTree>
    <p:extLst>
      <p:ext uri="{BB962C8B-B14F-4D97-AF65-F5344CB8AC3E}">
        <p14:creationId xmlns:p14="http://schemas.microsoft.com/office/powerpoint/2010/main" val="3457167381"/>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35" y="1157246"/>
            <a:ext cx="9041165" cy="4293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5608470"/>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08" y="927775"/>
            <a:ext cx="9263808" cy="4991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2197311"/>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9" y="908720"/>
            <a:ext cx="9205800" cy="4852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238136"/>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260648"/>
            <a:ext cx="7488832" cy="1323439"/>
          </a:xfrm>
          <a:prstGeom prst="rect">
            <a:avLst/>
          </a:prstGeom>
          <a:noFill/>
        </p:spPr>
        <p:txBody>
          <a:bodyPr wrap="square" rtlCol="0">
            <a:spAutoFit/>
          </a:bodyPr>
          <a:lstStyle/>
          <a:p>
            <a:r>
              <a:rPr lang="en-GB" sz="2000" dirty="0" smtClean="0">
                <a:latin typeface="Comic Sans MS" panose="030F0702030302020204" pitchFamily="66" charset="0"/>
              </a:rPr>
              <a:t>This is the sandwich that I made. It is on a brown pitta bread, has a tuna and sweetcorn filling, salad leaves, cucumber, tomato and a little salad cream. Do you think my sandwich is healthy? </a:t>
            </a:r>
            <a:r>
              <a:rPr lang="en-GB" sz="2000" dirty="0" smtClean="0">
                <a:latin typeface="Comic Sans MS" panose="030F0702030302020204" pitchFamily="66" charset="0"/>
              </a:rPr>
              <a:t>By the way it was really delicious! </a:t>
            </a:r>
            <a:endParaRPr lang="en-GB" sz="2000" dirty="0">
              <a:latin typeface="Comic Sans MS" panose="030F0702030302020204" pitchFamily="66"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844824"/>
            <a:ext cx="60960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5996834"/>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734" y="1988840"/>
            <a:ext cx="8706718" cy="3904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79512" y="332656"/>
            <a:ext cx="7848872" cy="1077218"/>
          </a:xfrm>
          <a:prstGeom prst="rect">
            <a:avLst/>
          </a:prstGeom>
          <a:noFill/>
        </p:spPr>
        <p:txBody>
          <a:bodyPr wrap="square" rtlCol="0">
            <a:spAutoFit/>
          </a:bodyPr>
          <a:lstStyle/>
          <a:p>
            <a:r>
              <a:rPr lang="en-GB" sz="3200" dirty="0" smtClean="0">
                <a:latin typeface="Comic Sans MS" panose="030F0702030302020204" pitchFamily="66" charset="0"/>
              </a:rPr>
              <a:t>Can you post me a picture of your healthy sandwich on dojo?</a:t>
            </a:r>
            <a:endParaRPr lang="en-GB" sz="3200" dirty="0">
              <a:latin typeface="Comic Sans MS" panose="030F0702030302020204" pitchFamily="66" charset="0"/>
            </a:endParaRPr>
          </a:p>
        </p:txBody>
      </p:sp>
    </p:spTree>
    <p:extLst>
      <p:ext uri="{BB962C8B-B14F-4D97-AF65-F5344CB8AC3E}">
        <p14:creationId xmlns:p14="http://schemas.microsoft.com/office/powerpoint/2010/main" val="3695764442"/>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507" y="404664"/>
            <a:ext cx="6123538" cy="6344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7191222"/>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3600" dirty="0" smtClean="0">
                <a:latin typeface="Comic Sans MS" panose="030F0702030302020204" pitchFamily="66" charset="0"/>
              </a:rPr>
              <a:t>Remind yourself of the correct techniques to use when working in the kitchen.  </a:t>
            </a:r>
            <a:endParaRPr lang="en-GB" sz="3600" dirty="0">
              <a:latin typeface="Comic Sans MS" panose="030F0702030302020204" pitchFamily="66" charset="0"/>
            </a:endParaRPr>
          </a:p>
        </p:txBody>
      </p:sp>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1357913072"/>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60362"/>
            <a:ext cx="3298825" cy="298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789040"/>
            <a:ext cx="3298825" cy="278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779912" y="476672"/>
            <a:ext cx="4824536" cy="461665"/>
          </a:xfrm>
          <a:prstGeom prst="rect">
            <a:avLst/>
          </a:prstGeom>
          <a:noFill/>
        </p:spPr>
        <p:txBody>
          <a:bodyPr wrap="square" rtlCol="0">
            <a:spAutoFit/>
          </a:bodyPr>
          <a:lstStyle/>
          <a:p>
            <a:r>
              <a:rPr lang="en-GB" sz="2400" b="1" u="sng" dirty="0" smtClean="0">
                <a:latin typeface="Comic Sans MS" panose="030F0702030302020204" pitchFamily="66" charset="0"/>
              </a:rPr>
              <a:t>The Bridge hold</a:t>
            </a:r>
            <a:endParaRPr lang="en-GB" sz="2400" b="1" u="sng" dirty="0">
              <a:latin typeface="Comic Sans MS" panose="030F0702030302020204" pitchFamily="66" charset="0"/>
            </a:endParaRPr>
          </a:p>
        </p:txBody>
      </p:sp>
      <p:sp>
        <p:nvSpPr>
          <p:cNvPr id="3" name="TextBox 2"/>
          <p:cNvSpPr txBox="1"/>
          <p:nvPr/>
        </p:nvSpPr>
        <p:spPr>
          <a:xfrm>
            <a:off x="3851920" y="1556792"/>
            <a:ext cx="3672408" cy="4401205"/>
          </a:xfrm>
          <a:prstGeom prst="rect">
            <a:avLst/>
          </a:prstGeom>
          <a:noFill/>
        </p:spPr>
        <p:txBody>
          <a:bodyPr wrap="square" rtlCol="0">
            <a:spAutoFit/>
          </a:bodyPr>
          <a:lstStyle/>
          <a:p>
            <a:r>
              <a:rPr lang="en-GB" sz="1400" dirty="0"/>
              <a:t>Method: Create a bridge over the food with your hand.  The fingers should be on one side and the thumb should be on the other.  Hold the food to be cut between the fingers and thumb creating a bridge.  The knife should go through the bridge to cut the food.  </a:t>
            </a:r>
          </a:p>
          <a:p>
            <a:endParaRPr lang="en-GB" sz="1400" dirty="0"/>
          </a:p>
          <a:p>
            <a:r>
              <a:rPr lang="en-GB" sz="1400" dirty="0"/>
              <a:t>Safety: This method ensures that fingers are out of the way as the knife cuts through the food.</a:t>
            </a:r>
          </a:p>
          <a:p>
            <a:endParaRPr lang="en-GB" sz="1400" dirty="0"/>
          </a:p>
          <a:p>
            <a:r>
              <a:rPr lang="en-GB" sz="1400" dirty="0"/>
              <a:t>Tips: To help children remember this method, they might like to think of the knife as a train which goes under the bridge and through the tunnel.</a:t>
            </a:r>
          </a:p>
          <a:p>
            <a:endParaRPr lang="en-GB" sz="1400" dirty="0"/>
          </a:p>
          <a:p>
            <a:r>
              <a:rPr lang="en-GB" sz="1400" dirty="0"/>
              <a:t>Use: This method is useful in lots of situations.  It is especially useful for cutting circular items into halves and quarters, e.g. tomatoes, apples.</a:t>
            </a:r>
          </a:p>
        </p:txBody>
      </p:sp>
    </p:spTree>
    <p:extLst>
      <p:ext uri="{BB962C8B-B14F-4D97-AF65-F5344CB8AC3E}">
        <p14:creationId xmlns:p14="http://schemas.microsoft.com/office/powerpoint/2010/main" val="2637529365"/>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04664"/>
            <a:ext cx="2987675" cy="227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7" y="3429000"/>
            <a:ext cx="2987675" cy="223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563888" y="404664"/>
            <a:ext cx="3600400" cy="461665"/>
          </a:xfrm>
          <a:prstGeom prst="rect">
            <a:avLst/>
          </a:prstGeom>
          <a:noFill/>
        </p:spPr>
        <p:txBody>
          <a:bodyPr wrap="square" rtlCol="0">
            <a:spAutoFit/>
          </a:bodyPr>
          <a:lstStyle/>
          <a:p>
            <a:r>
              <a:rPr lang="en-GB" sz="2400" b="1" u="sng" dirty="0" smtClean="0">
                <a:latin typeface="Comic Sans MS" panose="030F0702030302020204" pitchFamily="66" charset="0"/>
              </a:rPr>
              <a:t>The Claw Grip</a:t>
            </a:r>
            <a:endParaRPr lang="en-GB" sz="2400" b="1" u="sng" dirty="0">
              <a:latin typeface="Comic Sans MS" panose="030F0702030302020204" pitchFamily="66" charset="0"/>
            </a:endParaRPr>
          </a:p>
        </p:txBody>
      </p:sp>
      <p:sp>
        <p:nvSpPr>
          <p:cNvPr id="3" name="TextBox 2"/>
          <p:cNvSpPr txBox="1"/>
          <p:nvPr/>
        </p:nvSpPr>
        <p:spPr>
          <a:xfrm>
            <a:off x="3707904" y="1268760"/>
            <a:ext cx="4536504" cy="4585871"/>
          </a:xfrm>
          <a:prstGeom prst="rect">
            <a:avLst/>
          </a:prstGeom>
          <a:noFill/>
        </p:spPr>
        <p:txBody>
          <a:bodyPr wrap="square" rtlCol="0">
            <a:spAutoFit/>
          </a:bodyPr>
          <a:lstStyle/>
          <a:p>
            <a:r>
              <a:rPr lang="en-GB" sz="1400" dirty="0"/>
              <a:t>Method: Create a claw by partly curling your fingers together into a claw shape.  Press the tips of your fingers (nails) against the food to be gripped and then lean your fingers slightly forward of your nails so that you can’t see your nails when you look down on your hand.</a:t>
            </a:r>
          </a:p>
          <a:p>
            <a:endParaRPr lang="en-GB" sz="1400" dirty="0"/>
          </a:p>
          <a:p>
            <a:r>
              <a:rPr lang="en-GB" sz="1400" dirty="0"/>
              <a:t>Safety: This method ensures that finger tips are tucked out of the way and will not get caught by the knife. </a:t>
            </a:r>
          </a:p>
          <a:p>
            <a:endParaRPr lang="en-GB" sz="1400" dirty="0"/>
          </a:p>
          <a:p>
            <a:r>
              <a:rPr lang="en-GB" sz="1400" dirty="0"/>
              <a:t>Tips: To help children remember this method emphasises creating a claw, gripping food and tipping the hand – claw, grip, tip, cut.</a:t>
            </a:r>
          </a:p>
          <a:p>
            <a:endParaRPr lang="en-GB" sz="1400" dirty="0"/>
          </a:p>
          <a:p>
            <a:r>
              <a:rPr lang="en-GB" sz="1400" dirty="0"/>
              <a:t>Use: This method is used to secure items so they can be cut safely.  It is the best method to use when food needs to be cut into slices or diced.</a:t>
            </a:r>
          </a:p>
          <a:p>
            <a:endParaRPr lang="en-GB" dirty="0"/>
          </a:p>
          <a:p>
            <a:endParaRPr lang="en-GB" dirty="0"/>
          </a:p>
          <a:p>
            <a:r>
              <a:rPr lang="en-GB" dirty="0"/>
              <a:t> </a:t>
            </a:r>
          </a:p>
        </p:txBody>
      </p:sp>
    </p:spTree>
    <p:extLst>
      <p:ext uri="{BB962C8B-B14F-4D97-AF65-F5344CB8AC3E}">
        <p14:creationId xmlns:p14="http://schemas.microsoft.com/office/powerpoint/2010/main" val="490662003"/>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2225675" cy="207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2132856"/>
            <a:ext cx="2236787" cy="214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430" y="4335231"/>
            <a:ext cx="2401887" cy="209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843808" y="5301208"/>
            <a:ext cx="3816424" cy="1384995"/>
          </a:xfrm>
          <a:prstGeom prst="rect">
            <a:avLst/>
          </a:prstGeom>
          <a:noFill/>
        </p:spPr>
        <p:txBody>
          <a:bodyPr wrap="square" rtlCol="0">
            <a:spAutoFit/>
          </a:bodyPr>
          <a:lstStyle/>
          <a:p>
            <a:r>
              <a:rPr lang="en-GB" sz="1400" dirty="0">
                <a:latin typeface="Comic Sans MS" panose="030F0702030302020204" pitchFamily="66" charset="0"/>
              </a:rPr>
              <a:t>Teach children to peel away from themselves while using a peeler. With long foods such as carrots they should hold one end and peel from the middle away from themselves and then hold the peeled end and repeat the same process</a:t>
            </a:r>
          </a:p>
        </p:txBody>
      </p:sp>
      <p:sp>
        <p:nvSpPr>
          <p:cNvPr id="3" name="TextBox 2"/>
          <p:cNvSpPr txBox="1"/>
          <p:nvPr/>
        </p:nvSpPr>
        <p:spPr>
          <a:xfrm>
            <a:off x="2594317" y="404664"/>
            <a:ext cx="5722099" cy="1354217"/>
          </a:xfrm>
          <a:prstGeom prst="rect">
            <a:avLst/>
          </a:prstGeom>
          <a:noFill/>
        </p:spPr>
        <p:txBody>
          <a:bodyPr wrap="square" rtlCol="0">
            <a:spAutoFit/>
          </a:bodyPr>
          <a:lstStyle/>
          <a:p>
            <a:r>
              <a:rPr lang="en-GB" sz="1600" dirty="0">
                <a:latin typeface="Comic Sans MS" panose="030F0702030302020204" pitchFamily="66" charset="0"/>
              </a:rPr>
              <a:t>Grating – remember, you do not have to grate every bit of the food.  It is best to leave a small chunk at the end to hang on to. This means that fingers are not pressed against the grater.</a:t>
            </a:r>
          </a:p>
          <a:p>
            <a:endParaRPr lang="en-GB" dirty="0"/>
          </a:p>
        </p:txBody>
      </p:sp>
      <p:sp>
        <p:nvSpPr>
          <p:cNvPr id="4" name="TextBox 3"/>
          <p:cNvSpPr txBox="1"/>
          <p:nvPr/>
        </p:nvSpPr>
        <p:spPr>
          <a:xfrm>
            <a:off x="251520" y="2708920"/>
            <a:ext cx="5040560" cy="1231106"/>
          </a:xfrm>
          <a:prstGeom prst="rect">
            <a:avLst/>
          </a:prstGeom>
          <a:noFill/>
        </p:spPr>
        <p:txBody>
          <a:bodyPr wrap="square" rtlCol="0">
            <a:spAutoFit/>
          </a:bodyPr>
          <a:lstStyle/>
          <a:p>
            <a:r>
              <a:rPr lang="en-GB" sz="1400" dirty="0">
                <a:latin typeface="Comic Sans MS" panose="030F0702030302020204" pitchFamily="66" charset="0"/>
              </a:rPr>
              <a:t>Kitchen scissors can sometimes be a useful alternative to a knife, especially if children are quite young.  Scissors are good for snipping herbs and spring onions – even pepper slices</a:t>
            </a:r>
            <a:r>
              <a:rPr lang="en-GB" sz="1400" dirty="0"/>
              <a:t>!</a:t>
            </a:r>
          </a:p>
          <a:p>
            <a:endParaRPr lang="en-GB" dirty="0"/>
          </a:p>
        </p:txBody>
      </p:sp>
    </p:spTree>
    <p:extLst>
      <p:ext uri="{BB962C8B-B14F-4D97-AF65-F5344CB8AC3E}">
        <p14:creationId xmlns:p14="http://schemas.microsoft.com/office/powerpoint/2010/main" val="2310854091"/>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548680"/>
            <a:ext cx="3371850" cy="135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1273"/>
            <a:ext cx="2266950" cy="201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008" y="2628900"/>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2645" y="2021444"/>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3608" y="4653136"/>
            <a:ext cx="2790825"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37980" y="4124722"/>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8383113"/>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496" y="1772816"/>
            <a:ext cx="8934202" cy="4811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09798" y="260648"/>
            <a:ext cx="7458546" cy="1815882"/>
          </a:xfrm>
          <a:prstGeom prst="rect">
            <a:avLst/>
          </a:prstGeom>
          <a:noFill/>
        </p:spPr>
        <p:txBody>
          <a:bodyPr wrap="square" rtlCol="0">
            <a:spAutoFit/>
          </a:bodyPr>
          <a:lstStyle/>
          <a:p>
            <a:r>
              <a:rPr lang="en-GB" sz="2800" dirty="0" smtClean="0">
                <a:latin typeface="Comic Sans MS" panose="030F0702030302020204" pitchFamily="66" charset="0"/>
              </a:rPr>
              <a:t>Can you remember the names of the different types of food groups and why it is important to eat a varied and balanced diet?</a:t>
            </a:r>
            <a:endParaRPr lang="en-GB" sz="2800" dirty="0">
              <a:latin typeface="Comic Sans MS" panose="030F0702030302020204" pitchFamily="66" charset="0"/>
            </a:endParaRPr>
          </a:p>
        </p:txBody>
      </p:sp>
    </p:spTree>
    <p:extLst>
      <p:ext uri="{BB962C8B-B14F-4D97-AF65-F5344CB8AC3E}">
        <p14:creationId xmlns:p14="http://schemas.microsoft.com/office/powerpoint/2010/main" val="2371648688"/>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12776"/>
            <a:ext cx="9223996" cy="501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07504" y="260648"/>
            <a:ext cx="7416824" cy="954107"/>
          </a:xfrm>
          <a:prstGeom prst="rect">
            <a:avLst/>
          </a:prstGeom>
          <a:noFill/>
        </p:spPr>
        <p:txBody>
          <a:bodyPr wrap="square" rtlCol="0">
            <a:spAutoFit/>
          </a:bodyPr>
          <a:lstStyle/>
          <a:p>
            <a:r>
              <a:rPr lang="en-GB" sz="2800" dirty="0" smtClean="0">
                <a:latin typeface="Comic Sans MS" panose="030F0702030302020204" pitchFamily="66" charset="0"/>
              </a:rPr>
              <a:t>Name three types of food from each food group.</a:t>
            </a:r>
            <a:endParaRPr lang="en-GB" sz="2800" dirty="0">
              <a:latin typeface="Comic Sans MS" panose="030F0702030302020204" pitchFamily="66" charset="0"/>
            </a:endParaRPr>
          </a:p>
        </p:txBody>
      </p:sp>
    </p:spTree>
    <p:extLst>
      <p:ext uri="{BB962C8B-B14F-4D97-AF65-F5344CB8AC3E}">
        <p14:creationId xmlns:p14="http://schemas.microsoft.com/office/powerpoint/2010/main" val="1592925342"/>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4000" dirty="0" smtClean="0">
                <a:latin typeface="Comic Sans MS" panose="030F0702030302020204" pitchFamily="66" charset="0"/>
              </a:rPr>
              <a:t>Last week you designed a sandwich for a specific purpose.</a:t>
            </a:r>
            <a:endParaRPr lang="en-GB" sz="4000" dirty="0">
              <a:latin typeface="Comic Sans MS" panose="030F0702030302020204" pitchFamily="66" charset="0"/>
            </a:endParaRPr>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818710140"/>
      </p:ext>
    </p:extLst>
  </p:cSld>
  <p:clrMapOvr>
    <a:masterClrMapping/>
  </p:clrMapOvr>
  <p:transition spd="slow">
    <p:wipe/>
  </p:transition>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2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4032</TotalTime>
  <Words>538</Words>
  <Application>Microsoft Office PowerPoint</Application>
  <PresentationFormat>On-screen Show (4:3)</PresentationFormat>
  <Paragraphs>31</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2_Blank</vt:lpstr>
      <vt:lpstr> Design and Technology</vt:lpstr>
      <vt:lpstr>Remind yourself of the correct techniques to use when working in the kitchen.  </vt:lpstr>
      <vt:lpstr>PowerPoint Presentation</vt:lpstr>
      <vt:lpstr>PowerPoint Presentation</vt:lpstr>
      <vt:lpstr>PowerPoint Presentation</vt:lpstr>
      <vt:lpstr>PowerPoint Presentation</vt:lpstr>
      <vt:lpstr>PowerPoint Presentation</vt:lpstr>
      <vt:lpstr>PowerPoint Presentation</vt:lpstr>
      <vt:lpstr>Last week you designed a sandwich for a specific purpose.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Suzanne Drummond</dc:creator>
  <cp:lastModifiedBy>L Milne</cp:lastModifiedBy>
  <cp:revision>76</cp:revision>
  <dcterms:created xsi:type="dcterms:W3CDTF">2020-03-30T16:07:36Z</dcterms:created>
  <dcterms:modified xsi:type="dcterms:W3CDTF">2020-05-10T09:09:53Z</dcterms:modified>
</cp:coreProperties>
</file>