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311" r:id="rId2"/>
    <p:sldId id="455" r:id="rId3"/>
    <p:sldId id="470" r:id="rId4"/>
    <p:sldId id="471" r:id="rId5"/>
    <p:sldId id="472" r:id="rId6"/>
    <p:sldId id="453" r:id="rId7"/>
    <p:sldId id="445" r:id="rId8"/>
    <p:sldId id="457"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Lst>
  <p:sldSz cx="9144000" cy="6858000" type="screen4x3"/>
  <p:notesSz cx="6858000" cy="9144000"/>
  <p:defaultText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2069"/>
  </p:normalViewPr>
  <p:slideViewPr>
    <p:cSldViewPr>
      <p:cViewPr>
        <p:scale>
          <a:sx n="71" d="100"/>
          <a:sy n="71" d="100"/>
        </p:scale>
        <p:origin x="-10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F9CBE-4AFF-3643-8073-765925F7E36B}" type="datetimeFigureOut">
              <a:rPr lang="en-GB" smtClean="0"/>
              <a:t>03/05/2020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C41BE-09FD-4843-8F6D-EB834FADB25D}" type="slidenum">
              <a:rPr lang="en-GB" smtClean="0"/>
              <a:t>‹#›</a:t>
            </a:fld>
            <a:endParaRPr lang="en-GB"/>
          </a:p>
        </p:txBody>
      </p:sp>
    </p:spTree>
    <p:extLst>
      <p:ext uri="{BB962C8B-B14F-4D97-AF65-F5344CB8AC3E}">
        <p14:creationId xmlns:p14="http://schemas.microsoft.com/office/powerpoint/2010/main" val="655859058"/>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1C41BE-09FD-4843-8F6D-EB834FADB25D}" type="slidenum">
              <a:rPr lang="en-GB" smtClean="0"/>
              <a:t>8</a:t>
            </a:fld>
            <a:endParaRPr lang="en-GB"/>
          </a:p>
        </p:txBody>
      </p:sp>
    </p:spTree>
    <p:extLst>
      <p:ext uri="{BB962C8B-B14F-4D97-AF65-F5344CB8AC3E}">
        <p14:creationId xmlns:p14="http://schemas.microsoft.com/office/powerpoint/2010/main" val="290957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a:t>Click to edit Master title style</a:t>
            </a:r>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a:t>Click to edit Master subtitle style</a:t>
            </a:r>
          </a:p>
        </p:txBody>
      </p:sp>
    </p:spTree>
    <p:extLst>
      <p:ext uri="{BB962C8B-B14F-4D97-AF65-F5344CB8AC3E}">
        <p14:creationId xmlns:p14="http://schemas.microsoft.com/office/powerpoint/2010/main" val="94934924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
        <p:nvSpPr>
          <p:cNvPr id="3" name="Vertical Text Placeholder 2"/>
          <p:cNvSpPr>
            <a:spLocks noGrp="1"/>
          </p:cNvSpPr>
          <p:nvPr>
            <p:ph type="body" orient="vert" idx="1"/>
          </p:nvPr>
        </p:nvSpPr>
        <p:spPr>
          <a:xfrm>
            <a:off x="457647" y="1600653"/>
            <a:ext cx="8228707" cy="4525119"/>
          </a:xfrm>
          <a:prstGeom prst="rect">
            <a:avLst/>
          </a:prstGeom>
        </p:spPr>
        <p:txBody>
          <a:bodyPr vert="eaVert" lIns="64270" tIns="32135" rIns="64270" bIns="3213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42577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70" tIns="32135" rIns="64270" bIns="32135"/>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70" tIns="32135" rIns="64270" bIns="3213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08915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
        <p:nvSpPr>
          <p:cNvPr id="3" name="Content Placeholder 2"/>
          <p:cNvSpPr>
            <a:spLocks noGrp="1"/>
          </p:cNvSpPr>
          <p:nvPr>
            <p:ph idx="1"/>
          </p:nvPr>
        </p:nvSpPr>
        <p:spPr>
          <a:xfrm>
            <a:off x="457647" y="1600653"/>
            <a:ext cx="8228707" cy="4525119"/>
          </a:xfrm>
          <a:prstGeom prst="rect">
            <a:avLst/>
          </a:prstGeom>
        </p:spPr>
        <p:txBody>
          <a:bodyPr lIns="64270" tIns="32135" rIns="64270" bIns="3213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64599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a:t>Click to edit Master text styles</a:t>
            </a:r>
          </a:p>
        </p:txBody>
      </p:sp>
    </p:spTree>
    <p:extLst>
      <p:ext uri="{BB962C8B-B14F-4D97-AF65-F5344CB8AC3E}">
        <p14:creationId xmlns:p14="http://schemas.microsoft.com/office/powerpoint/2010/main" val="20134693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
        <p:nvSpPr>
          <p:cNvPr id="3" name="Content Placeholder 2"/>
          <p:cNvSpPr>
            <a:spLocks noGrp="1"/>
          </p:cNvSpPr>
          <p:nvPr>
            <p:ph sz="half" idx="1"/>
          </p:nvPr>
        </p:nvSpPr>
        <p:spPr>
          <a:xfrm>
            <a:off x="457648"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46630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8683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Tree>
    <p:extLst>
      <p:ext uri="{BB962C8B-B14F-4D97-AF65-F5344CB8AC3E}">
        <p14:creationId xmlns:p14="http://schemas.microsoft.com/office/powerpoint/2010/main" val="24772860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0560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a:prstGeom prst="rect">
            <a:avLst/>
          </a:prstGeom>
        </p:spPr>
        <p:txBody>
          <a:bodyPr lIns="64270" tIns="32135" rIns="64270" bIns="32135"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a:prstGeom prst="rect">
            <a:avLst/>
          </a:prstGeom>
        </p:spPr>
        <p:txBody>
          <a:bodyPr lIns="64270" tIns="32135" rIns="64270" bIns="3213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53" y="1435448"/>
            <a:ext cx="3008189" cy="469031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a:t>Click to edit Master text styles</a:t>
            </a:r>
          </a:p>
        </p:txBody>
      </p:sp>
    </p:spTree>
    <p:extLst>
      <p:ext uri="{BB962C8B-B14F-4D97-AF65-F5344CB8AC3E}">
        <p14:creationId xmlns:p14="http://schemas.microsoft.com/office/powerpoint/2010/main" val="30754201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a:prstGeom prst="rect">
            <a:avLst/>
          </a:prstGeom>
        </p:spPr>
        <p:txBody>
          <a:bodyPr lIns="64270" tIns="32135" rIns="64270" bIns="32135"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41" y="612800"/>
            <a:ext cx="5486177" cy="4114354"/>
          </a:xfrm>
          <a:prstGeom prst="rect">
            <a:avLst/>
          </a:prstGeom>
        </p:spPr>
        <p:txBody>
          <a:bodyPr lIns="64270" tIns="32135" rIns="64270" bIns="32135"/>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1" y="5367860"/>
            <a:ext cx="5486177" cy="80478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a:t>Click to edit Master text styles</a:t>
            </a:r>
          </a:p>
        </p:txBody>
      </p:sp>
    </p:spTree>
    <p:extLst>
      <p:ext uri="{BB962C8B-B14F-4D97-AF65-F5344CB8AC3E}">
        <p14:creationId xmlns:p14="http://schemas.microsoft.com/office/powerpoint/2010/main" val="228364702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9323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marL="27895" indent="-27895" algn="ctr" rtl="0" eaLnBrk="0" fontAlgn="base" hangingPunct="0">
        <a:spcBef>
          <a:spcPct val="0"/>
        </a:spcBef>
        <a:spcAft>
          <a:spcPct val="0"/>
        </a:spcAft>
        <a:defRPr sz="5900">
          <a:solidFill>
            <a:schemeClr val="tx1"/>
          </a:solidFill>
          <a:latin typeface="+mj-lt"/>
          <a:ea typeface="+mj-ea"/>
          <a:cs typeface="+mj-cs"/>
          <a:sym typeface="Gill Sans" pitchFamily="-84" charset="0"/>
        </a:defRPr>
      </a:lvl1pPr>
      <a:lvl2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2pPr>
      <a:lvl3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3pPr>
      <a:lvl4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4pPr>
      <a:lvl5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5pPr>
      <a:lvl6pPr marL="34925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70613"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91971"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31333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52762"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1pPr>
      <a:lvl2pPr marL="965190"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2pPr>
      <a:lvl3pPr marL="1277621"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3pPr>
      <a:lvl4pPr marL="1590056"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4pPr>
      <a:lvl5pPr marL="1902489"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5pPr>
      <a:lvl6pPr marL="2223846"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6pPr>
      <a:lvl7pPr marL="2545207"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7pPr>
      <a:lvl8pPr marL="2866563"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8pPr>
      <a:lvl9pPr marL="3187923"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677" y="1484784"/>
            <a:ext cx="8458646" cy="4392488"/>
          </a:xfrm>
        </p:spPr>
        <p:txBody>
          <a:bodyPr/>
          <a:lstStyle/>
          <a:p>
            <a:r>
              <a:rPr lang="en-GB" sz="6000" b="1" u="sng" dirty="0">
                <a:latin typeface="Comic Sans MS" panose="030F0702030302020204" pitchFamily="66" charset="0"/>
              </a:rPr>
              <a:t/>
            </a:r>
            <a:br>
              <a:rPr lang="en-GB" sz="6000" b="1" u="sng" dirty="0">
                <a:latin typeface="Comic Sans MS" panose="030F0702030302020204" pitchFamily="66" charset="0"/>
              </a:rPr>
            </a:br>
            <a:r>
              <a:rPr lang="en-GB" sz="6000" b="1" u="sng" dirty="0">
                <a:latin typeface="Comic Sans MS" panose="030F0702030302020204" pitchFamily="66" charset="0"/>
              </a:rPr>
              <a:t>Design and Technology</a:t>
            </a:r>
          </a:p>
        </p:txBody>
      </p:sp>
      <p:sp>
        <p:nvSpPr>
          <p:cNvPr id="3" name="TextBox 2"/>
          <p:cNvSpPr txBox="1"/>
          <p:nvPr/>
        </p:nvSpPr>
        <p:spPr>
          <a:xfrm>
            <a:off x="1403648" y="4941168"/>
            <a:ext cx="6480720" cy="954107"/>
          </a:xfrm>
          <a:prstGeom prst="rect">
            <a:avLst/>
          </a:prstGeom>
          <a:noFill/>
        </p:spPr>
        <p:txBody>
          <a:bodyPr wrap="square" rtlCol="0">
            <a:spAutoFit/>
          </a:bodyPr>
          <a:lstStyle/>
          <a:p>
            <a:r>
              <a:rPr lang="en-GB" sz="2800" dirty="0" smtClean="0">
                <a:latin typeface="Comic Sans MS" panose="030F0702030302020204" pitchFamily="66" charset="0"/>
              </a:rPr>
              <a:t>You will need your parents permission and supervision during this lesson. </a:t>
            </a:r>
            <a:endParaRPr lang="en-GB" sz="2800" dirty="0">
              <a:latin typeface="Comic Sans MS" panose="030F0702030302020204" pitchFamily="66" charset="0"/>
            </a:endParaRPr>
          </a:p>
        </p:txBody>
      </p:sp>
    </p:spTree>
    <p:extLst>
      <p:ext uri="{BB962C8B-B14F-4D97-AF65-F5344CB8AC3E}">
        <p14:creationId xmlns:p14="http://schemas.microsoft.com/office/powerpoint/2010/main" val="34571673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1" y="882660"/>
            <a:ext cx="9162926" cy="49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49878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6" y="908720"/>
            <a:ext cx="9088903" cy="485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90630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 y="836712"/>
            <a:ext cx="9200457" cy="50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04777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51" y="980728"/>
            <a:ext cx="9014949" cy="492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0610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 y="935578"/>
            <a:ext cx="9201439" cy="4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32482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 y="802007"/>
            <a:ext cx="9279384" cy="501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4175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9" y="908720"/>
            <a:ext cx="9056961" cy="4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1976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2688"/>
            <a:ext cx="8919344" cy="47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21228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8" y="764703"/>
            <a:ext cx="9375555" cy="499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5759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642"/>
            <a:ext cx="9241284" cy="491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9103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latin typeface="Comic Sans MS" panose="030F0702030302020204" pitchFamily="66" charset="0"/>
              </a:rPr>
              <a:t>Last week we began looking at healthy eating and making healthy sandwiches. </a:t>
            </a:r>
            <a:br>
              <a:rPr lang="en-GB" sz="3600" dirty="0" smtClean="0">
                <a:latin typeface="Comic Sans MS" panose="030F0702030302020204" pitchFamily="66" charset="0"/>
              </a:rPr>
            </a:br>
            <a:r>
              <a:rPr lang="en-GB" sz="3600" dirty="0">
                <a:latin typeface="Comic Sans MS" panose="030F0702030302020204" pitchFamily="66" charset="0"/>
              </a:rPr>
              <a:t/>
            </a:r>
            <a:br>
              <a:rPr lang="en-GB" sz="3600" dirty="0">
                <a:latin typeface="Comic Sans MS" panose="030F0702030302020204" pitchFamily="66" charset="0"/>
              </a:rPr>
            </a:br>
            <a:r>
              <a:rPr lang="en-GB" sz="3600" dirty="0" smtClean="0">
                <a:latin typeface="Comic Sans MS" panose="030F0702030302020204" pitchFamily="66" charset="0"/>
              </a:rPr>
              <a:t>How did you get on with your peeling, grating and chopping? </a:t>
            </a:r>
            <a:endParaRPr lang="en-GB" sz="3600"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5791307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4614790" cy="603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46489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857" y="188640"/>
            <a:ext cx="4716282" cy="620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20489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60362"/>
            <a:ext cx="329882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329882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79912" y="476672"/>
            <a:ext cx="4824536" cy="461665"/>
          </a:xfrm>
          <a:prstGeom prst="rect">
            <a:avLst/>
          </a:prstGeom>
          <a:noFill/>
        </p:spPr>
        <p:txBody>
          <a:bodyPr wrap="square" rtlCol="0">
            <a:spAutoFit/>
          </a:bodyPr>
          <a:lstStyle/>
          <a:p>
            <a:r>
              <a:rPr lang="en-GB" sz="2400" b="1" u="sng" dirty="0" smtClean="0">
                <a:latin typeface="Comic Sans MS" panose="030F0702030302020204" pitchFamily="66" charset="0"/>
              </a:rPr>
              <a:t>The Bridge hold</a:t>
            </a:r>
            <a:endParaRPr lang="en-GB" sz="2400" b="1" u="sng" dirty="0">
              <a:latin typeface="Comic Sans MS" panose="030F0702030302020204" pitchFamily="66" charset="0"/>
            </a:endParaRPr>
          </a:p>
        </p:txBody>
      </p:sp>
      <p:sp>
        <p:nvSpPr>
          <p:cNvPr id="3" name="TextBox 2"/>
          <p:cNvSpPr txBox="1"/>
          <p:nvPr/>
        </p:nvSpPr>
        <p:spPr>
          <a:xfrm>
            <a:off x="3851920" y="1556792"/>
            <a:ext cx="3672408" cy="4401205"/>
          </a:xfrm>
          <a:prstGeom prst="rect">
            <a:avLst/>
          </a:prstGeom>
          <a:noFill/>
        </p:spPr>
        <p:txBody>
          <a:bodyPr wrap="square" rtlCol="0">
            <a:spAutoFit/>
          </a:bodyPr>
          <a:lstStyle/>
          <a:p>
            <a:r>
              <a:rPr lang="en-GB" sz="1400" dirty="0"/>
              <a:t>Method: Create a bridge over the food with your hand.  The fingers should be on one side and the thumb should be on the other.  Hold the food to be cut between the fingers and thumb creating a bridge.  The knife should go through the bridge to cut the food.  </a:t>
            </a:r>
          </a:p>
          <a:p>
            <a:endParaRPr lang="en-GB" sz="1400" dirty="0"/>
          </a:p>
          <a:p>
            <a:r>
              <a:rPr lang="en-GB" sz="1400" dirty="0"/>
              <a:t>Safety: This method ensures that fingers are out of the way as the knife cuts through the food.</a:t>
            </a:r>
          </a:p>
          <a:p>
            <a:endParaRPr lang="en-GB" sz="1400" dirty="0"/>
          </a:p>
          <a:p>
            <a:r>
              <a:rPr lang="en-GB" sz="1400" dirty="0"/>
              <a:t>Tips: To help children remember this method, they might like to think of the knife as a train which goes under the bridge and through the tunnel.</a:t>
            </a:r>
          </a:p>
          <a:p>
            <a:endParaRPr lang="en-GB" sz="1400" dirty="0"/>
          </a:p>
          <a:p>
            <a:r>
              <a:rPr lang="en-GB" sz="1400" dirty="0"/>
              <a:t>Use: This method is useful in lots of situations.  It is especially useful for cutting circular items into halves and quarters, e.g. tomatoes, apples.</a:t>
            </a:r>
          </a:p>
        </p:txBody>
      </p:sp>
    </p:spTree>
    <p:extLst>
      <p:ext uri="{BB962C8B-B14F-4D97-AF65-F5344CB8AC3E}">
        <p14:creationId xmlns:p14="http://schemas.microsoft.com/office/powerpoint/2010/main" val="263752936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29876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429000"/>
            <a:ext cx="2987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3888" y="404664"/>
            <a:ext cx="3600400" cy="461665"/>
          </a:xfrm>
          <a:prstGeom prst="rect">
            <a:avLst/>
          </a:prstGeom>
          <a:noFill/>
        </p:spPr>
        <p:txBody>
          <a:bodyPr wrap="square" rtlCol="0">
            <a:spAutoFit/>
          </a:bodyPr>
          <a:lstStyle/>
          <a:p>
            <a:r>
              <a:rPr lang="en-GB" sz="2400" b="1" u="sng" dirty="0" smtClean="0">
                <a:latin typeface="Comic Sans MS" panose="030F0702030302020204" pitchFamily="66" charset="0"/>
              </a:rPr>
              <a:t>The Claw Grip</a:t>
            </a:r>
            <a:endParaRPr lang="en-GB" sz="2400" b="1" u="sng" dirty="0">
              <a:latin typeface="Comic Sans MS" panose="030F0702030302020204" pitchFamily="66" charset="0"/>
            </a:endParaRPr>
          </a:p>
        </p:txBody>
      </p:sp>
      <p:sp>
        <p:nvSpPr>
          <p:cNvPr id="3" name="TextBox 2"/>
          <p:cNvSpPr txBox="1"/>
          <p:nvPr/>
        </p:nvSpPr>
        <p:spPr>
          <a:xfrm>
            <a:off x="3707904" y="1268760"/>
            <a:ext cx="4536504" cy="4585871"/>
          </a:xfrm>
          <a:prstGeom prst="rect">
            <a:avLst/>
          </a:prstGeom>
          <a:noFill/>
        </p:spPr>
        <p:txBody>
          <a:bodyPr wrap="square" rtlCol="0">
            <a:spAutoFit/>
          </a:bodyPr>
          <a:lstStyle/>
          <a:p>
            <a:r>
              <a:rPr lang="en-GB" sz="1400" dirty="0"/>
              <a:t>Method: Create a claw by partly curling your fingers together into a claw shape.  Press the tips of your fingers (nails) against the food to be gripped and then lean your fingers slightly forward of your nails so that you can’t see your nails when you look down on your hand.</a:t>
            </a:r>
          </a:p>
          <a:p>
            <a:endParaRPr lang="en-GB" sz="1400" dirty="0"/>
          </a:p>
          <a:p>
            <a:r>
              <a:rPr lang="en-GB" sz="1400" dirty="0"/>
              <a:t>Safety: This method ensures that finger tips are tucked out of the way and will not get caught by the knife. </a:t>
            </a:r>
          </a:p>
          <a:p>
            <a:endParaRPr lang="en-GB" sz="1400" dirty="0"/>
          </a:p>
          <a:p>
            <a:r>
              <a:rPr lang="en-GB" sz="1400" dirty="0"/>
              <a:t>Tips: To help children remember this method emphasises creating a claw, gripping food and tipping the hand – claw, grip, tip, cut.</a:t>
            </a:r>
          </a:p>
          <a:p>
            <a:endParaRPr lang="en-GB" sz="1400" dirty="0"/>
          </a:p>
          <a:p>
            <a:r>
              <a:rPr lang="en-GB" sz="1400" dirty="0"/>
              <a:t>Use: This method is used to secure items so they can be cut safely.  It is the best method to use when food needs to be cut into slices or diced.</a:t>
            </a:r>
          </a:p>
          <a:p>
            <a:endParaRPr lang="en-GB" dirty="0"/>
          </a:p>
          <a:p>
            <a:endParaRPr lang="en-GB" dirty="0"/>
          </a:p>
          <a:p>
            <a:r>
              <a:rPr lang="en-GB" dirty="0"/>
              <a:t> </a:t>
            </a:r>
          </a:p>
        </p:txBody>
      </p:sp>
    </p:spTree>
    <p:extLst>
      <p:ext uri="{BB962C8B-B14F-4D97-AF65-F5344CB8AC3E}">
        <p14:creationId xmlns:p14="http://schemas.microsoft.com/office/powerpoint/2010/main" val="4906620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2256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132856"/>
            <a:ext cx="22367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30" y="4335231"/>
            <a:ext cx="2401887"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43808" y="5301208"/>
            <a:ext cx="3816424" cy="1384995"/>
          </a:xfrm>
          <a:prstGeom prst="rect">
            <a:avLst/>
          </a:prstGeom>
          <a:noFill/>
        </p:spPr>
        <p:txBody>
          <a:bodyPr wrap="square" rtlCol="0">
            <a:spAutoFit/>
          </a:bodyPr>
          <a:lstStyle/>
          <a:p>
            <a:r>
              <a:rPr lang="en-GB" sz="1400" dirty="0">
                <a:latin typeface="Comic Sans MS" panose="030F0702030302020204" pitchFamily="66" charset="0"/>
              </a:rPr>
              <a:t>Teach children to peel away from themselves while using a peeler. With long foods such as carrots they should hold one end and peel from the middle away from themselves and then hold the peeled end and repeat the same process</a:t>
            </a:r>
          </a:p>
        </p:txBody>
      </p:sp>
      <p:sp>
        <p:nvSpPr>
          <p:cNvPr id="3" name="TextBox 2"/>
          <p:cNvSpPr txBox="1"/>
          <p:nvPr/>
        </p:nvSpPr>
        <p:spPr>
          <a:xfrm>
            <a:off x="2594317" y="404664"/>
            <a:ext cx="5722099" cy="1354217"/>
          </a:xfrm>
          <a:prstGeom prst="rect">
            <a:avLst/>
          </a:prstGeom>
          <a:noFill/>
        </p:spPr>
        <p:txBody>
          <a:bodyPr wrap="square" rtlCol="0">
            <a:spAutoFit/>
          </a:bodyPr>
          <a:lstStyle/>
          <a:p>
            <a:r>
              <a:rPr lang="en-GB" sz="1600" dirty="0">
                <a:latin typeface="Comic Sans MS" panose="030F0702030302020204" pitchFamily="66" charset="0"/>
              </a:rPr>
              <a:t>Grating – remember, you do not have to grate every bit of the food.  It is best to leave a small chunk at the end to hang on to. This means that fingers are not pressed against the grater.</a:t>
            </a:r>
          </a:p>
          <a:p>
            <a:endParaRPr lang="en-GB" dirty="0"/>
          </a:p>
        </p:txBody>
      </p:sp>
      <p:sp>
        <p:nvSpPr>
          <p:cNvPr id="4" name="TextBox 3"/>
          <p:cNvSpPr txBox="1"/>
          <p:nvPr/>
        </p:nvSpPr>
        <p:spPr>
          <a:xfrm>
            <a:off x="251520" y="2708920"/>
            <a:ext cx="5040560" cy="1231106"/>
          </a:xfrm>
          <a:prstGeom prst="rect">
            <a:avLst/>
          </a:prstGeom>
          <a:noFill/>
        </p:spPr>
        <p:txBody>
          <a:bodyPr wrap="square" rtlCol="0">
            <a:spAutoFit/>
          </a:bodyPr>
          <a:lstStyle/>
          <a:p>
            <a:r>
              <a:rPr lang="en-GB" sz="1400" dirty="0">
                <a:latin typeface="Comic Sans MS" panose="030F0702030302020204" pitchFamily="66" charset="0"/>
              </a:rPr>
              <a:t>Kitchen scissors can sometimes be a useful alternative to a knife, especially if children are quite young.  Scissors are good for snipping herbs and spring onions – even pepper slices</a:t>
            </a:r>
            <a:r>
              <a:rPr lang="en-GB" sz="1400" dirty="0"/>
              <a:t>!</a:t>
            </a:r>
          </a:p>
          <a:p>
            <a:endParaRPr lang="en-GB" dirty="0"/>
          </a:p>
        </p:txBody>
      </p:sp>
    </p:spTree>
    <p:extLst>
      <p:ext uri="{BB962C8B-B14F-4D97-AF65-F5344CB8AC3E}">
        <p14:creationId xmlns:p14="http://schemas.microsoft.com/office/powerpoint/2010/main" val="23108540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33718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273"/>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08" y="26289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645" y="20214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653136"/>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980" y="41247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3831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6" y="1772816"/>
            <a:ext cx="8934202" cy="48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9798" y="260648"/>
            <a:ext cx="7458546" cy="1815882"/>
          </a:xfrm>
          <a:prstGeom prst="rect">
            <a:avLst/>
          </a:prstGeom>
          <a:noFill/>
        </p:spPr>
        <p:txBody>
          <a:bodyPr wrap="square" rtlCol="0">
            <a:spAutoFit/>
          </a:bodyPr>
          <a:lstStyle/>
          <a:p>
            <a:r>
              <a:rPr lang="en-GB" sz="2800" dirty="0" smtClean="0">
                <a:latin typeface="Comic Sans MS" panose="030F0702030302020204" pitchFamily="66" charset="0"/>
              </a:rPr>
              <a:t>Can you remember the names of the different types of food groups and why it is important to eat a varied and balanced diet?</a:t>
            </a:r>
            <a:endParaRPr lang="en-GB" sz="2800" dirty="0">
              <a:latin typeface="Comic Sans MS" panose="030F0702030302020204" pitchFamily="66" charset="0"/>
            </a:endParaRPr>
          </a:p>
        </p:txBody>
      </p:sp>
    </p:spTree>
    <p:extLst>
      <p:ext uri="{BB962C8B-B14F-4D97-AF65-F5344CB8AC3E}">
        <p14:creationId xmlns:p14="http://schemas.microsoft.com/office/powerpoint/2010/main" val="237164868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223996" cy="50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260648"/>
            <a:ext cx="7416824" cy="954107"/>
          </a:xfrm>
          <a:prstGeom prst="rect">
            <a:avLst/>
          </a:prstGeom>
          <a:noFill/>
        </p:spPr>
        <p:txBody>
          <a:bodyPr wrap="square" rtlCol="0">
            <a:spAutoFit/>
          </a:bodyPr>
          <a:lstStyle/>
          <a:p>
            <a:r>
              <a:rPr lang="en-GB" sz="2800" dirty="0" smtClean="0">
                <a:latin typeface="Comic Sans MS" panose="030F0702030302020204" pitchFamily="66" charset="0"/>
              </a:rPr>
              <a:t>Name three types of food from each food group.</a:t>
            </a:r>
            <a:endParaRPr lang="en-GB" sz="2800" dirty="0">
              <a:latin typeface="Comic Sans MS" panose="030F0702030302020204" pitchFamily="66" charset="0"/>
            </a:endParaRPr>
          </a:p>
        </p:txBody>
      </p:sp>
    </p:spTree>
    <p:extLst>
      <p:ext uri="{BB962C8B-B14F-4D97-AF65-F5344CB8AC3E}">
        <p14:creationId xmlns:p14="http://schemas.microsoft.com/office/powerpoint/2010/main" val="15929253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7" y="908720"/>
            <a:ext cx="9245658" cy="487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750582"/>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3899</TotalTime>
  <Words>462</Words>
  <Application>Microsoft Office PowerPoint</Application>
  <PresentationFormat>On-screen Show (4:3)</PresentationFormat>
  <Paragraphs>28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2_Blank</vt:lpstr>
      <vt:lpstr> Design and Technology</vt:lpstr>
      <vt:lpstr>Last week we began looking at healthy eating and making healthy sandwiches.   How did you get on with your peeling, grating and chopping?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Drummond</dc:creator>
  <cp:lastModifiedBy>L Milne</cp:lastModifiedBy>
  <cp:revision>72</cp:revision>
  <dcterms:created xsi:type="dcterms:W3CDTF">2020-03-30T16:07:36Z</dcterms:created>
  <dcterms:modified xsi:type="dcterms:W3CDTF">2020-05-03T09:46:28Z</dcterms:modified>
</cp:coreProperties>
</file>