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81" r:id="rId3"/>
    <p:sldId id="280" r:id="rId4"/>
    <p:sldId id="404" r:id="rId5"/>
    <p:sldId id="335" r:id="rId6"/>
    <p:sldId id="336" r:id="rId7"/>
    <p:sldId id="288" r:id="rId8"/>
    <p:sldId id="289" r:id="rId9"/>
    <p:sldId id="290" r:id="rId10"/>
    <p:sldId id="291" r:id="rId11"/>
    <p:sldId id="382" r:id="rId12"/>
    <p:sldId id="293" r:id="rId13"/>
    <p:sldId id="294" r:id="rId14"/>
    <p:sldId id="296" r:id="rId15"/>
    <p:sldId id="295" r:id="rId16"/>
    <p:sldId id="383" r:id="rId17"/>
    <p:sldId id="298" r:id="rId18"/>
    <p:sldId id="299" r:id="rId19"/>
    <p:sldId id="300" r:id="rId20"/>
    <p:sldId id="301" r:id="rId21"/>
    <p:sldId id="384" r:id="rId22"/>
  </p:sldIdLst>
  <p:sldSz cx="9144000" cy="6858000" type="screen4x3"/>
  <p:notesSz cx="6858000" cy="9144000"/>
  <p:defaultTextStyle>
    <a:defPPr>
      <a:defRPr lang="en-US"/>
    </a:defPPr>
    <a:lvl1pPr marL="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7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5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7"/>
    <p:restoredTop sz="92069"/>
  </p:normalViewPr>
  <p:slideViewPr>
    <p:cSldViewPr>
      <p:cViewPr varScale="1">
        <p:scale>
          <a:sx n="87" d="100"/>
          <a:sy n="87" d="100"/>
        </p:scale>
        <p:origin x="163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9CBE-4AFF-3643-8073-765925F7E36B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C41BE-09FD-4843-8F6D-EB834FADB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1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6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2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0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1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7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6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2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2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5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7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7" indent="0">
              <a:buNone/>
              <a:defRPr sz="2000"/>
            </a:lvl6pPr>
            <a:lvl7pPr marL="2741939" indent="0">
              <a:buNone/>
              <a:defRPr sz="2000"/>
            </a:lvl7pPr>
            <a:lvl8pPr marL="3198924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7" tIns="45699" rIns="91397" bIns="456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8256-495F-40BA-B191-DEE6784A8E48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6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4" indent="-342744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8" indent="-285618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1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23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0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5"/>
            <a:ext cx="7776864" cy="58477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3200" b="1" u="sng" dirty="0">
                <a:latin typeface="Comic Sans MS" panose="030F0702030302020204" pitchFamily="66" charset="0"/>
              </a:rPr>
              <a:t>Week beginning 27</a:t>
            </a:r>
            <a:r>
              <a:rPr lang="en-GB" sz="3200" b="1" u="sng" baseline="30000" dirty="0">
                <a:latin typeface="Comic Sans MS" panose="030F0702030302020204" pitchFamily="66" charset="0"/>
              </a:rPr>
              <a:t>th</a:t>
            </a:r>
            <a:r>
              <a:rPr lang="en-GB" sz="3200" b="1" u="sng" dirty="0">
                <a:latin typeface="Comic Sans MS" panose="030F0702030302020204" pitchFamily="66" charset="0"/>
              </a:rPr>
              <a:t> April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844824"/>
            <a:ext cx="7776864" cy="181583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This is your Maths work for this week. There are: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- 3 pieces of early bird work </a:t>
            </a:r>
          </a:p>
          <a:p>
            <a:pPr marL="285618" indent="-285618">
              <a:buFontTx/>
              <a:buChar char="-"/>
            </a:pPr>
            <a:r>
              <a:rPr lang="en-GB" sz="2800" dirty="0">
                <a:latin typeface="Comic Sans MS" panose="030F0702030302020204" pitchFamily="66" charset="0"/>
              </a:rPr>
              <a:t>3 pieces of Maths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532" y="5630609"/>
            <a:ext cx="7560840" cy="83099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In addition to this, keep on with your Joe Wicks PE, learning your times tables and spelling work too. </a:t>
            </a:r>
          </a:p>
        </p:txBody>
      </p:sp>
    </p:spTree>
    <p:extLst>
      <p:ext uri="{BB962C8B-B14F-4D97-AF65-F5344CB8AC3E}">
        <p14:creationId xmlns:p14="http://schemas.microsoft.com/office/powerpoint/2010/main" val="372485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F4AC7E3-069A-204A-AB69-D281E6325CA5}"/>
              </a:ext>
            </a:extLst>
          </p:cNvPr>
          <p:cNvSpPr/>
          <p:nvPr/>
        </p:nvSpPr>
        <p:spPr>
          <a:xfrm>
            <a:off x="5724128" y="4653136"/>
            <a:ext cx="3240360" cy="19442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BC4906-DA5A-3A46-AC66-DE2EE6CB38EA}"/>
              </a:ext>
            </a:extLst>
          </p:cNvPr>
          <p:cNvSpPr txBox="1"/>
          <p:nvPr/>
        </p:nvSpPr>
        <p:spPr>
          <a:xfrm>
            <a:off x="5580112" y="522920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Now try these!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07629-EEA0-454B-A5B8-4741E035B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2" y="0"/>
            <a:ext cx="5470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7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have time...</a:t>
            </a:r>
          </a:p>
          <a:p>
            <a:endParaRPr lang="en-GB" dirty="0"/>
          </a:p>
          <a:p>
            <a:r>
              <a:rPr lang="en-GB" dirty="0"/>
              <a:t>Try a times tables game on this website.</a:t>
            </a:r>
          </a:p>
          <a:p>
            <a:endParaRPr lang="en-GB" dirty="0"/>
          </a:p>
          <a:p>
            <a:r>
              <a:rPr lang="en-GB" dirty="0"/>
              <a:t> https://</a:t>
            </a:r>
            <a:r>
              <a:rPr lang="en-GB" dirty="0" err="1"/>
              <a:t>www.topmarks.co.uk</a:t>
            </a:r>
            <a:r>
              <a:rPr lang="en-GB" dirty="0"/>
              <a:t>/maths-games/7-11-years/times-tables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7D0C3-5395-3544-B995-C195FAB0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3854">
            <a:off x="5596929" y="418976"/>
            <a:ext cx="1713444" cy="1713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60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04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Warm 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E5F2F-41E4-DC4F-BDE9-C7A70EB0E0E0}"/>
              </a:ext>
            </a:extLst>
          </p:cNvPr>
          <p:cNvSpPr/>
          <p:nvPr/>
        </p:nvSpPr>
        <p:spPr>
          <a:xfrm>
            <a:off x="611559" y="1772816"/>
            <a:ext cx="35283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Helvetica" pitchFamily="2" charset="0"/>
              </a:rPr>
              <a:t>1. 40 ÷ 8 = _____ 2. 24 ÷ 8 = _____ 3. 16 ÷ 8 = _____ 4. 88 ÷ 8 = _____ 5. 24 ÷ 8 = _____ 6. 64 ÷ 8 = _____</a:t>
            </a:r>
            <a:endParaRPr lang="en-GB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99B06-AF68-5A45-BF49-9AA8C05413E3}"/>
              </a:ext>
            </a:extLst>
          </p:cNvPr>
          <p:cNvSpPr/>
          <p:nvPr/>
        </p:nvSpPr>
        <p:spPr>
          <a:xfrm>
            <a:off x="5004048" y="1772816"/>
            <a:ext cx="3682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Helvetica" pitchFamily="2" charset="0"/>
              </a:rPr>
              <a:t>7. 56 ÷ 8 = _____ 8. 8 ÷ 8 = _____ </a:t>
            </a:r>
          </a:p>
          <a:p>
            <a:r>
              <a:rPr lang="en-GB" sz="3200" dirty="0">
                <a:latin typeface="Helvetica" pitchFamily="2" charset="0"/>
              </a:rPr>
              <a:t>9. 72 ÷ 8 = _____ 10. 32 ÷ 8 = _____ 11. 48 ÷ 8 = _____ 12. 96 ÷ 8 = _____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89054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672" y="548680"/>
            <a:ext cx="2952328" cy="1938992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Complete section A and B.</a:t>
            </a:r>
          </a:p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Section C is a challenge! </a:t>
            </a: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56C02572-E339-5042-A27F-BFF28BB8F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7170" y="361699"/>
            <a:ext cx="6984945" cy="62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6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060E2294-F020-9140-A6C6-36688C59E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"/>
            <a:ext cx="9144000" cy="6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31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have time...</a:t>
            </a:r>
          </a:p>
          <a:p>
            <a:endParaRPr lang="en-GB" dirty="0"/>
          </a:p>
          <a:p>
            <a:r>
              <a:rPr lang="en-GB" dirty="0"/>
              <a:t>Try a times tables game on this website.</a:t>
            </a:r>
          </a:p>
          <a:p>
            <a:endParaRPr lang="en-GB" dirty="0"/>
          </a:p>
          <a:p>
            <a:r>
              <a:rPr lang="en-GB" dirty="0"/>
              <a:t> https://</a:t>
            </a:r>
            <a:r>
              <a:rPr lang="en-GB" dirty="0" err="1"/>
              <a:t>www.topmarks.co.uk</a:t>
            </a:r>
            <a:r>
              <a:rPr lang="en-GB" dirty="0"/>
              <a:t>/maths-games/7-11-years/times-tables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7D0C3-5395-3544-B995-C195FAB0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3854">
            <a:off x="5596929" y="418976"/>
            <a:ext cx="1713444" cy="1713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8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2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Warm 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65AB84-A2C2-3E4F-A058-C5D97516B5BA}"/>
              </a:ext>
            </a:extLst>
          </p:cNvPr>
          <p:cNvSpPr/>
          <p:nvPr/>
        </p:nvSpPr>
        <p:spPr>
          <a:xfrm>
            <a:off x="1115616" y="191683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1. 1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2. 4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3. 6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4. 5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5. 2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6. 7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417E29-5C8D-1F47-B6A5-EF7B383DA316}"/>
              </a:ext>
            </a:extLst>
          </p:cNvPr>
          <p:cNvSpPr/>
          <p:nvPr/>
        </p:nvSpPr>
        <p:spPr>
          <a:xfrm>
            <a:off x="4932040" y="191683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7. 3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8. 0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9. 9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10. 8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11. 11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902030302020204" pitchFamily="66" charset="0"/>
                <a:ea typeface="Times New Roman" panose="02020603050405020304" pitchFamily="18" charset="0"/>
              </a:rPr>
              <a:t>12. 12 x 4 =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18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4168" y="476672"/>
            <a:ext cx="2952328" cy="1938992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Complete section A and B.</a:t>
            </a:r>
          </a:p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Section C is a challenge! </a:t>
            </a: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C8BA32BB-1346-0446-A0B6-CC53724E5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6"/>
          <a:stretch/>
        </p:blipFill>
        <p:spPr>
          <a:xfrm rot="5400000">
            <a:off x="-449829" y="482377"/>
            <a:ext cx="6850213" cy="592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0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FFD5-4A1B-EE42-A731-D7BC7AF5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en-GB" dirty="0"/>
              <a:t>This week, post at least two pieces of your work onto Class Dojo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165F-1A25-4147-A026-503CEF70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924944"/>
            <a:ext cx="3106688" cy="1872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For great work posted, there will be dojos given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620B4-E8C7-B141-8A44-A189F051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056510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11A48714-A055-EF4D-A11F-8C60A1A0B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864"/>
            <a:ext cx="9144000" cy="6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23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have time...</a:t>
            </a:r>
          </a:p>
          <a:p>
            <a:endParaRPr lang="en-GB" dirty="0"/>
          </a:p>
          <a:p>
            <a:r>
              <a:rPr lang="en-GB" dirty="0"/>
              <a:t>Try a times tables game on this website.</a:t>
            </a:r>
          </a:p>
          <a:p>
            <a:endParaRPr lang="en-GB" dirty="0"/>
          </a:p>
          <a:p>
            <a:r>
              <a:rPr lang="en-GB" dirty="0"/>
              <a:t> https://</a:t>
            </a:r>
            <a:r>
              <a:rPr lang="en-GB" dirty="0" err="1"/>
              <a:t>www.topmarks.co.uk</a:t>
            </a:r>
            <a:r>
              <a:rPr lang="en-GB" dirty="0"/>
              <a:t>/maths-games/7-11-years/times-tables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7D0C3-5395-3544-B995-C195FAB0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3854">
            <a:off x="5596929" y="418976"/>
            <a:ext cx="1713444" cy="1713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9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Morning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415567"/>
            <a:ext cx="2520280" cy="2232248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Early Bird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A4F09-A9BA-C144-98F6-00169C3FE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92494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5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7" y="857250"/>
            <a:ext cx="8075216" cy="1620441"/>
          </a:xfrm>
        </p:spPr>
        <p:txBody>
          <a:bodyPr>
            <a:normAutofit/>
          </a:bodyPr>
          <a:lstStyle/>
          <a:p>
            <a:r>
              <a:rPr lang="en-GB" sz="4500" dirty="0"/>
              <a:t>Early bird work 27.4.2020</a:t>
            </a:r>
            <a:br>
              <a:rPr lang="en-GB" sz="4500" dirty="0"/>
            </a:br>
            <a:r>
              <a:rPr lang="en-GB" sz="3300" dirty="0">
                <a:solidFill>
                  <a:srgbClr val="FF0000"/>
                </a:solidFill>
              </a:rPr>
              <a:t>Finish these sequences: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8396" y="2477691"/>
          <a:ext cx="7810656" cy="31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5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3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700" dirty="0"/>
                        <a:t>1. 22, 26, 30, __, __,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6. -2, -4, -6, __, __,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r>
                        <a:rPr lang="en-GB" sz="2700" dirty="0"/>
                        <a:t>2. 55, 44, 33, __, __,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7. 20, 40, 60, __, __,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r>
                        <a:rPr lang="en-GB" sz="2700" dirty="0"/>
                        <a:t>3. -1, -2, -3, __,</a:t>
                      </a:r>
                      <a:r>
                        <a:rPr lang="en-GB" sz="2700" baseline="0" dirty="0"/>
                        <a:t> __,</a:t>
                      </a:r>
                      <a:endParaRPr lang="en-GB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8. 20, 10, 0, __, __,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r>
                        <a:rPr lang="en-GB" sz="2700" dirty="0"/>
                        <a:t>4. 10, 5, 0, __, __,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9. </a:t>
                      </a:r>
                      <a:r>
                        <a:rPr lang="en-GB" sz="2400" dirty="0"/>
                        <a:t>101,</a:t>
                      </a:r>
                      <a:r>
                        <a:rPr lang="en-GB" sz="2400" baseline="0" dirty="0"/>
                        <a:t> 106, 111, __, __,</a:t>
                      </a:r>
                      <a:endParaRPr lang="en-GB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r>
                        <a:rPr lang="en-GB" sz="2700" dirty="0"/>
                        <a:t>5. 6, 12, 18, __, __,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/>
                        <a:t>10. </a:t>
                      </a:r>
                      <a:r>
                        <a:rPr lang="en-GB" sz="2400" dirty="0"/>
                        <a:t>200, 195, 190, __, __,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60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Early Bird Work 28.4.2020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189094"/>
            <a:ext cx="6447501" cy="319917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3751" y="2189094"/>
          <a:ext cx="7645240" cy="3421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2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/>
                        <a:t>Work these out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670">
                <a:tc>
                  <a:txBody>
                    <a:bodyPr/>
                    <a:lstStyle/>
                    <a:p>
                      <a:r>
                        <a:rPr lang="en-US" sz="2400" dirty="0"/>
                        <a:t>1. 33 x 10 =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6. 3</a:t>
                      </a:r>
                      <a:r>
                        <a:rPr lang="en-US" sz="2400" baseline="0" dirty="0"/>
                        <a:t>3</a:t>
                      </a:r>
                      <a:r>
                        <a:rPr lang="en-US" sz="2400" dirty="0"/>
                        <a:t> x 100 =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670">
                <a:tc>
                  <a:txBody>
                    <a:bodyPr/>
                    <a:lstStyle/>
                    <a:p>
                      <a:r>
                        <a:rPr lang="en-US" sz="2400" dirty="0"/>
                        <a:t>2. 45 x 10 =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7. 45 x 100 =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670">
                <a:tc>
                  <a:txBody>
                    <a:bodyPr/>
                    <a:lstStyle/>
                    <a:p>
                      <a:r>
                        <a:rPr lang="en-US" sz="2400" dirty="0"/>
                        <a:t>3. 2</a:t>
                      </a:r>
                      <a:r>
                        <a:rPr lang="en-US" sz="2400" baseline="0" dirty="0"/>
                        <a:t>7</a:t>
                      </a:r>
                      <a:r>
                        <a:rPr lang="en-US" sz="2400" dirty="0"/>
                        <a:t> x 10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8. 2</a:t>
                      </a:r>
                      <a:r>
                        <a:rPr lang="en-US" sz="2400" baseline="0" dirty="0"/>
                        <a:t>7 x 100</a:t>
                      </a:r>
                      <a:r>
                        <a:rPr lang="en-US" sz="2400" dirty="0"/>
                        <a:t> =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670">
                <a:tc>
                  <a:txBody>
                    <a:bodyPr/>
                    <a:lstStyle/>
                    <a:p>
                      <a:r>
                        <a:rPr lang="en-US" sz="2400" dirty="0"/>
                        <a:t>4. 55 x 10 =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9. 55 x 100 =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670">
                <a:tc>
                  <a:txBody>
                    <a:bodyPr/>
                    <a:lstStyle/>
                    <a:p>
                      <a:r>
                        <a:rPr lang="en-US" sz="2400" dirty="0"/>
                        <a:t>5. 4</a:t>
                      </a:r>
                      <a:r>
                        <a:rPr lang="en-US" sz="2400" baseline="0" dirty="0"/>
                        <a:t>9</a:t>
                      </a:r>
                      <a:r>
                        <a:rPr lang="en-US" sz="2400" dirty="0"/>
                        <a:t>1 x 10 =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10. 491 x 100 =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D863157-FA82-1C47-96C2-DAC28FB35F80}"/>
              </a:ext>
            </a:extLst>
          </p:cNvPr>
          <p:cNvSpPr txBox="1"/>
          <p:nvPr/>
        </p:nvSpPr>
        <p:spPr>
          <a:xfrm>
            <a:off x="3193928" y="1344268"/>
            <a:ext cx="2624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Multiplying by 10 and 100</a:t>
            </a:r>
          </a:p>
        </p:txBody>
      </p:sp>
    </p:spTree>
    <p:extLst>
      <p:ext uri="{BB962C8B-B14F-4D97-AF65-F5344CB8AC3E}">
        <p14:creationId xmlns:p14="http://schemas.microsoft.com/office/powerpoint/2010/main" val="345162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Early Bird Work 29.4.2020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189094"/>
            <a:ext cx="6447501" cy="319917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3751" y="2189094"/>
          <a:ext cx="7645240" cy="3421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2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/>
                        <a:t>Find the answer to these:</a:t>
                      </a:r>
                      <a:endParaRPr lang="en-US" sz="270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670">
                <a:tc>
                  <a:txBody>
                    <a:bodyPr/>
                    <a:lstStyle/>
                    <a:p>
                      <a:r>
                        <a:rPr lang="en-US" sz="2400" dirty="0"/>
                        <a:t>1. 30 divided by 10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6. 100 divided by 10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670">
                <a:tc>
                  <a:txBody>
                    <a:bodyPr/>
                    <a:lstStyle/>
                    <a:p>
                      <a:r>
                        <a:rPr lang="en-US" sz="2400" dirty="0"/>
                        <a:t>2. 40 divided by 10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7. 300 divided by 10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6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3. 70 divided by 10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8. 3000 divided by 10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670">
                <a:tc>
                  <a:txBody>
                    <a:bodyPr/>
                    <a:lstStyle/>
                    <a:p>
                      <a:r>
                        <a:rPr lang="en-US" sz="2400" dirty="0"/>
                        <a:t>4. 90 divided by 10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9. 550 divided by 10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670">
                <a:tc>
                  <a:txBody>
                    <a:bodyPr/>
                    <a:lstStyle/>
                    <a:p>
                      <a:r>
                        <a:rPr lang="en-US" sz="2400" dirty="0"/>
                        <a:t>5. 10 divided by 10 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10. 380 divided by 10 =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E25327D-8CD1-6D4C-BFA3-0ECBB81469BD}"/>
              </a:ext>
            </a:extLst>
          </p:cNvPr>
          <p:cNvSpPr txBox="1"/>
          <p:nvPr/>
        </p:nvSpPr>
        <p:spPr>
          <a:xfrm>
            <a:off x="3752575" y="1469728"/>
            <a:ext cx="150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Dividing by 10</a:t>
            </a:r>
          </a:p>
        </p:txBody>
      </p:sp>
    </p:spTree>
    <p:extLst>
      <p:ext uri="{BB962C8B-B14F-4D97-AF65-F5344CB8AC3E}">
        <p14:creationId xmlns:p14="http://schemas.microsoft.com/office/powerpoint/2010/main" val="143446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6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8 x 3 =                        8 x 4 = </a:t>
            </a:r>
          </a:p>
          <a:p>
            <a:pPr marL="0" indent="0">
              <a:buNone/>
            </a:pPr>
            <a:r>
              <a:rPr lang="en-GB" dirty="0"/>
              <a:t>8 x 12 =                      8 x 8 = </a:t>
            </a:r>
          </a:p>
          <a:p>
            <a:pPr marL="0" indent="0">
              <a:buNone/>
            </a:pPr>
            <a:r>
              <a:rPr lang="en-GB" dirty="0"/>
              <a:t>8 x 1 =                        8 x 9 = </a:t>
            </a:r>
          </a:p>
          <a:p>
            <a:pPr marL="0" indent="0">
              <a:buNone/>
            </a:pPr>
            <a:r>
              <a:rPr lang="en-GB" dirty="0"/>
              <a:t>8 x 7 =                        8 x 6 = </a:t>
            </a:r>
          </a:p>
          <a:p>
            <a:pPr marL="0" indent="0">
              <a:buNone/>
            </a:pPr>
            <a:r>
              <a:rPr lang="en-GB" dirty="0"/>
              <a:t>8 x 5 =                        8 x 11 = </a:t>
            </a:r>
          </a:p>
          <a:p>
            <a:pPr marL="0" indent="0">
              <a:buNone/>
            </a:pPr>
            <a:r>
              <a:rPr lang="en-GB" dirty="0"/>
              <a:t>8 x 10 =                      8 x 2 = </a:t>
            </a:r>
          </a:p>
        </p:txBody>
      </p:sp>
    </p:spTree>
    <p:extLst>
      <p:ext uri="{BB962C8B-B14F-4D97-AF65-F5344CB8AC3E}">
        <p14:creationId xmlns:p14="http://schemas.microsoft.com/office/powerpoint/2010/main" val="65164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672" y="476672"/>
            <a:ext cx="2952328" cy="1938992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Complete section A and B.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Section C is a challenge! </a:t>
            </a: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A6CBF922-B827-5240-9790-44E3449E5D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b="3737"/>
          <a:stretch/>
        </p:blipFill>
        <p:spPr>
          <a:xfrm rot="5400000">
            <a:off x="-868661" y="868661"/>
            <a:ext cx="7101410" cy="53640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BCAEB2-642F-5243-8EF6-CBB18EBD0425}"/>
              </a:ext>
            </a:extLst>
          </p:cNvPr>
          <p:cNvSpPr txBox="1"/>
          <p:nvPr/>
        </p:nvSpPr>
        <p:spPr>
          <a:xfrm>
            <a:off x="5580112" y="3451123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Method:</a:t>
            </a:r>
          </a:p>
          <a:p>
            <a:endParaRPr lang="en-GB" dirty="0"/>
          </a:p>
          <a:p>
            <a:r>
              <a:rPr lang="en-GB" dirty="0"/>
              <a:t>To work out ¾ of 20 = ____</a:t>
            </a:r>
          </a:p>
          <a:p>
            <a:endParaRPr lang="en-GB" dirty="0"/>
          </a:p>
          <a:p>
            <a:r>
              <a:rPr lang="en-GB" dirty="0"/>
              <a:t>Step 1 -  work out ¼ of 20 = </a:t>
            </a:r>
            <a:r>
              <a:rPr lang="en-GB" u="sng" dirty="0"/>
              <a:t> 5 </a:t>
            </a:r>
          </a:p>
          <a:p>
            <a:r>
              <a:rPr lang="en-GB" dirty="0"/>
              <a:t>(This is the same as doing 20 ÷ 4)</a:t>
            </a:r>
          </a:p>
          <a:p>
            <a:endParaRPr lang="en-GB" dirty="0"/>
          </a:p>
          <a:p>
            <a:r>
              <a:rPr lang="en-GB" dirty="0"/>
              <a:t>Step 2 – Multiply the 5 by 3 = 15</a:t>
            </a:r>
          </a:p>
          <a:p>
            <a:endParaRPr lang="en-GB" dirty="0"/>
          </a:p>
          <a:p>
            <a:r>
              <a:rPr lang="en-GB" dirty="0"/>
              <a:t>…so ¾ of 20 = 15 !</a:t>
            </a:r>
          </a:p>
        </p:txBody>
      </p:sp>
    </p:spTree>
    <p:extLst>
      <p:ext uri="{BB962C8B-B14F-4D97-AF65-F5344CB8AC3E}">
        <p14:creationId xmlns:p14="http://schemas.microsoft.com/office/powerpoint/2010/main" val="972248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760</Words>
  <Application>Microsoft Macintosh PowerPoint</Application>
  <PresentationFormat>On-screen Show (4:3)</PresentationFormat>
  <Paragraphs>118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Comic Sans MS</vt:lpstr>
      <vt:lpstr>Helvetica</vt:lpstr>
      <vt:lpstr>Times New Roman</vt:lpstr>
      <vt:lpstr>Office Theme</vt:lpstr>
      <vt:lpstr>PowerPoint Presentation</vt:lpstr>
      <vt:lpstr>This week, post at least two pieces of your work onto Class Dojo</vt:lpstr>
      <vt:lpstr>Morning Work</vt:lpstr>
      <vt:lpstr>Early bird work 27.4.2020 Finish these sequences:</vt:lpstr>
      <vt:lpstr>Early Bird Work 28.4.2020</vt:lpstr>
      <vt:lpstr>Early Bird Work 29.4.2020</vt:lpstr>
      <vt:lpstr>Maths lesson 1</vt:lpstr>
      <vt:lpstr>Warm up</vt:lpstr>
      <vt:lpstr>PowerPoint Presentation</vt:lpstr>
      <vt:lpstr>PowerPoint Presentation</vt:lpstr>
      <vt:lpstr>PowerPoint Presentation</vt:lpstr>
      <vt:lpstr>Maths lesson 2</vt:lpstr>
      <vt:lpstr>Warm up</vt:lpstr>
      <vt:lpstr>PowerPoint Presentation</vt:lpstr>
      <vt:lpstr>PowerPoint Presentation</vt:lpstr>
      <vt:lpstr>PowerPoint Presentation</vt:lpstr>
      <vt:lpstr>Maths lesson 3</vt:lpstr>
      <vt:lpstr>Warm up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Drummond</dc:creator>
  <cp:lastModifiedBy>Suzanne Drummond</cp:lastModifiedBy>
  <cp:revision>39</cp:revision>
  <dcterms:created xsi:type="dcterms:W3CDTF">2020-03-30T16:07:36Z</dcterms:created>
  <dcterms:modified xsi:type="dcterms:W3CDTF">2020-04-26T16:02:19Z</dcterms:modified>
</cp:coreProperties>
</file>