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18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29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7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41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89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2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17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587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09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42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58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88" indent="0">
              <a:buNone/>
              <a:defRPr sz="2800"/>
            </a:lvl2pPr>
            <a:lvl3pPr marL="913977" indent="0">
              <a:buNone/>
              <a:defRPr sz="2400"/>
            </a:lvl3pPr>
            <a:lvl4pPr marL="1370970" indent="0">
              <a:buNone/>
              <a:defRPr sz="2000"/>
            </a:lvl4pPr>
            <a:lvl5pPr marL="1827959" indent="0">
              <a:buNone/>
              <a:defRPr sz="2000"/>
            </a:lvl5pPr>
            <a:lvl6pPr marL="2284947" indent="0">
              <a:buNone/>
              <a:defRPr sz="2000"/>
            </a:lvl6pPr>
            <a:lvl7pPr marL="2741939" indent="0">
              <a:buNone/>
              <a:defRPr sz="2000"/>
            </a:lvl7pPr>
            <a:lvl8pPr marL="3198924" indent="0">
              <a:buNone/>
              <a:defRPr sz="2000"/>
            </a:lvl8pPr>
            <a:lvl9pPr marL="3655917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73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397" tIns="45699" rIns="91397" bIns="4569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9"/>
            <a:ext cx="8229600" cy="4525963"/>
          </a:xfrm>
          <a:prstGeom prst="rect">
            <a:avLst/>
          </a:prstGeom>
        </p:spPr>
        <p:txBody>
          <a:bodyPr vert="horz" lIns="91397" tIns="45699" rIns="91397" bIns="4569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09/07/2020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9"/>
            <a:ext cx="2895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835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39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44" indent="-342744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08" indent="-285618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71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6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5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4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3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23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10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8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7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5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3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24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1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977"/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Learn to spell these words and use your best handwriting. Can you use these words in your own exciting sentences?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8552352" cy="4560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59560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Milne</dc:creator>
  <cp:lastModifiedBy>L Milne</cp:lastModifiedBy>
  <cp:revision>2</cp:revision>
  <dcterms:created xsi:type="dcterms:W3CDTF">2020-05-23T14:27:06Z</dcterms:created>
  <dcterms:modified xsi:type="dcterms:W3CDTF">2020-07-09T14:21:40Z</dcterms:modified>
</cp:coreProperties>
</file>