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18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9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1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9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7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58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58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3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05/06/2020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83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19443"/>
            <a:ext cx="8592928" cy="432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9560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2</cp:revision>
  <dcterms:created xsi:type="dcterms:W3CDTF">2020-05-23T14:27:06Z</dcterms:created>
  <dcterms:modified xsi:type="dcterms:W3CDTF">2020-06-05T14:23:57Z</dcterms:modified>
</cp:coreProperties>
</file>