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500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69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39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09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795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49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19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8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591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08256-495F-40BA-B191-DEE6784A8E48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18/05/2020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05BAF0-66A6-4F1A-970E-6FDD5CD278E2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163575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08256-495F-40BA-B191-DEE6784A8E48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18/05/2020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05BAF0-66A6-4F1A-970E-6FDD5CD278E2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76706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7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7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08256-495F-40BA-B191-DEE6784A8E48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18/05/2020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05BAF0-66A6-4F1A-970E-6FDD5CD278E2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21788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08256-495F-40BA-B191-DEE6784A8E48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18/05/2020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05BAF0-66A6-4F1A-970E-6FDD5CD278E2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765266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9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22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6988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397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097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795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494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193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19892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591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08256-495F-40BA-B191-DEE6784A8E48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18/05/2020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05BAF0-66A6-4F1A-970E-6FDD5CD278E2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99440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9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9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08256-495F-40BA-B191-DEE6784A8E48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18/05/2020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05BAF0-66A6-4F1A-970E-6FDD5CD278E2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761574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6988" indent="0">
              <a:buNone/>
              <a:defRPr sz="2000" b="1"/>
            </a:lvl2pPr>
            <a:lvl3pPr marL="913977" indent="0">
              <a:buNone/>
              <a:defRPr sz="1800" b="1"/>
            </a:lvl3pPr>
            <a:lvl4pPr marL="1370970" indent="0">
              <a:buNone/>
              <a:defRPr sz="1600" b="1"/>
            </a:lvl4pPr>
            <a:lvl5pPr marL="1827959" indent="0">
              <a:buNone/>
              <a:defRPr sz="1600" b="1"/>
            </a:lvl5pPr>
            <a:lvl6pPr marL="2284947" indent="0">
              <a:buNone/>
              <a:defRPr sz="1600" b="1"/>
            </a:lvl6pPr>
            <a:lvl7pPr marL="2741939" indent="0">
              <a:buNone/>
              <a:defRPr sz="1600" b="1"/>
            </a:lvl7pPr>
            <a:lvl8pPr marL="3198924" indent="0">
              <a:buNone/>
              <a:defRPr sz="1600" b="1"/>
            </a:lvl8pPr>
            <a:lvl9pPr marL="365591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6988" indent="0">
              <a:buNone/>
              <a:defRPr sz="2000" b="1"/>
            </a:lvl2pPr>
            <a:lvl3pPr marL="913977" indent="0">
              <a:buNone/>
              <a:defRPr sz="1800" b="1"/>
            </a:lvl3pPr>
            <a:lvl4pPr marL="1370970" indent="0">
              <a:buNone/>
              <a:defRPr sz="1600" b="1"/>
            </a:lvl4pPr>
            <a:lvl5pPr marL="1827959" indent="0">
              <a:buNone/>
              <a:defRPr sz="1600" b="1"/>
            </a:lvl5pPr>
            <a:lvl6pPr marL="2284947" indent="0">
              <a:buNone/>
              <a:defRPr sz="1600" b="1"/>
            </a:lvl6pPr>
            <a:lvl7pPr marL="2741939" indent="0">
              <a:buNone/>
              <a:defRPr sz="1600" b="1"/>
            </a:lvl7pPr>
            <a:lvl8pPr marL="3198924" indent="0">
              <a:buNone/>
              <a:defRPr sz="1600" b="1"/>
            </a:lvl8pPr>
            <a:lvl9pPr marL="365591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08256-495F-40BA-B191-DEE6784A8E48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18/05/2020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05BAF0-66A6-4F1A-970E-6FDD5CD278E2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601640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08256-495F-40BA-B191-DEE6784A8E48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18/05/2020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05BAF0-66A6-4F1A-970E-6FDD5CD278E2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877239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08256-495F-40BA-B191-DEE6784A8E48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18/05/2020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05BAF0-66A6-4F1A-970E-6FDD5CD278E2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96372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9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6988" indent="0">
              <a:buNone/>
              <a:defRPr sz="1200"/>
            </a:lvl2pPr>
            <a:lvl3pPr marL="913977" indent="0">
              <a:buNone/>
              <a:defRPr sz="1000"/>
            </a:lvl3pPr>
            <a:lvl4pPr marL="1370970" indent="0">
              <a:buNone/>
              <a:defRPr sz="900"/>
            </a:lvl4pPr>
            <a:lvl5pPr marL="1827959" indent="0">
              <a:buNone/>
              <a:defRPr sz="900"/>
            </a:lvl5pPr>
            <a:lvl6pPr marL="2284947" indent="0">
              <a:buNone/>
              <a:defRPr sz="900"/>
            </a:lvl6pPr>
            <a:lvl7pPr marL="2741939" indent="0">
              <a:buNone/>
              <a:defRPr sz="900"/>
            </a:lvl7pPr>
            <a:lvl8pPr marL="3198924" indent="0">
              <a:buNone/>
              <a:defRPr sz="900"/>
            </a:lvl8pPr>
            <a:lvl9pPr marL="3655917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08256-495F-40BA-B191-DEE6784A8E48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18/05/2020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05BAF0-66A6-4F1A-970E-6FDD5CD278E2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38614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6988" indent="0">
              <a:buNone/>
              <a:defRPr sz="2800"/>
            </a:lvl2pPr>
            <a:lvl3pPr marL="913977" indent="0">
              <a:buNone/>
              <a:defRPr sz="2400"/>
            </a:lvl3pPr>
            <a:lvl4pPr marL="1370970" indent="0">
              <a:buNone/>
              <a:defRPr sz="2000"/>
            </a:lvl4pPr>
            <a:lvl5pPr marL="1827959" indent="0">
              <a:buNone/>
              <a:defRPr sz="2000"/>
            </a:lvl5pPr>
            <a:lvl6pPr marL="2284947" indent="0">
              <a:buNone/>
              <a:defRPr sz="2000"/>
            </a:lvl6pPr>
            <a:lvl7pPr marL="2741939" indent="0">
              <a:buNone/>
              <a:defRPr sz="2000"/>
            </a:lvl7pPr>
            <a:lvl8pPr marL="3198924" indent="0">
              <a:buNone/>
              <a:defRPr sz="2000"/>
            </a:lvl8pPr>
            <a:lvl9pPr marL="3655917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6988" indent="0">
              <a:buNone/>
              <a:defRPr sz="1200"/>
            </a:lvl2pPr>
            <a:lvl3pPr marL="913977" indent="0">
              <a:buNone/>
              <a:defRPr sz="1000"/>
            </a:lvl3pPr>
            <a:lvl4pPr marL="1370970" indent="0">
              <a:buNone/>
              <a:defRPr sz="900"/>
            </a:lvl4pPr>
            <a:lvl5pPr marL="1827959" indent="0">
              <a:buNone/>
              <a:defRPr sz="900"/>
            </a:lvl5pPr>
            <a:lvl6pPr marL="2284947" indent="0">
              <a:buNone/>
              <a:defRPr sz="900"/>
            </a:lvl6pPr>
            <a:lvl7pPr marL="2741939" indent="0">
              <a:buNone/>
              <a:defRPr sz="900"/>
            </a:lvl7pPr>
            <a:lvl8pPr marL="3198924" indent="0">
              <a:buNone/>
              <a:defRPr sz="900"/>
            </a:lvl8pPr>
            <a:lvl9pPr marL="3655917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08256-495F-40BA-B191-DEE6784A8E48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18/05/2020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05BAF0-66A6-4F1A-970E-6FDD5CD278E2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06394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397" tIns="45699" rIns="91397" bIns="45699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9"/>
            <a:ext cx="8229600" cy="4525963"/>
          </a:xfrm>
          <a:prstGeom prst="rect">
            <a:avLst/>
          </a:prstGeom>
        </p:spPr>
        <p:txBody>
          <a:bodyPr vert="horz" lIns="91397" tIns="45699" rIns="91397" bIns="45699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9"/>
            <a:ext cx="2133600" cy="365125"/>
          </a:xfrm>
          <a:prstGeom prst="rect">
            <a:avLst/>
          </a:prstGeom>
        </p:spPr>
        <p:txBody>
          <a:bodyPr vert="horz" lIns="91397" tIns="45699" rIns="91397" bIns="45699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3977"/>
            <a:fld id="{50B08256-495F-40BA-B191-DEE6784A8E48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 defTabSz="913977"/>
              <a:t>18/05/2020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1" y="6356359"/>
            <a:ext cx="2895600" cy="365125"/>
          </a:xfrm>
          <a:prstGeom prst="rect">
            <a:avLst/>
          </a:prstGeom>
        </p:spPr>
        <p:txBody>
          <a:bodyPr vert="horz" lIns="91397" tIns="45699" rIns="91397" bIns="45699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3977"/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9"/>
            <a:ext cx="2133600" cy="365125"/>
          </a:xfrm>
          <a:prstGeom prst="rect">
            <a:avLst/>
          </a:prstGeom>
        </p:spPr>
        <p:txBody>
          <a:bodyPr vert="horz" lIns="91397" tIns="45699" rIns="91397" bIns="45699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3977"/>
            <a:fld id="{0C05BAF0-66A6-4F1A-970E-6FDD5CD278E2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 defTabSz="913977"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154916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3977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744" indent="-342744" algn="l" defTabSz="913977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608" indent="-285618" algn="l" defTabSz="913977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471" indent="-228493" algn="l" defTabSz="913977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599462" indent="-228493" algn="l" defTabSz="913977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6455" indent="-228493" algn="l" defTabSz="913977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3445" indent="-228493" algn="l" defTabSz="913977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0432" indent="-228493" algn="l" defTabSz="913977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7423" indent="-228493" algn="l" defTabSz="913977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4410" indent="-228493" algn="l" defTabSz="913977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39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6988" algn="l" defTabSz="9139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3977" algn="l" defTabSz="9139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0970" algn="l" defTabSz="9139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7959" algn="l" defTabSz="9139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4947" algn="l" defTabSz="9139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1939" algn="l" defTabSz="9139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8924" algn="l" defTabSz="9139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5917" algn="l" defTabSz="9139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51520" y="116632"/>
            <a:ext cx="756084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13977"/>
            <a:r>
              <a:rPr lang="en-GB" sz="2800" dirty="0">
                <a:solidFill>
                  <a:prstClr val="black"/>
                </a:solidFill>
                <a:latin typeface="Comic Sans MS" panose="030F0702030302020204" pitchFamily="66" charset="0"/>
              </a:rPr>
              <a:t>Learn to spell these words and use your best handwriting. Can you use these words in your own exciting sentences?</a:t>
            </a:r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1628800"/>
            <a:ext cx="8731756" cy="45426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896152181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22</Words>
  <Application>Microsoft Office PowerPoint</Application>
  <PresentationFormat>On-screen Show (4:3)</PresentationFormat>
  <Paragraphs>1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1_Office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 Milne</dc:creator>
  <cp:lastModifiedBy>L Milne</cp:lastModifiedBy>
  <cp:revision>3</cp:revision>
  <dcterms:created xsi:type="dcterms:W3CDTF">2020-05-10T09:33:53Z</dcterms:created>
  <dcterms:modified xsi:type="dcterms:W3CDTF">2020-05-18T14:34:16Z</dcterms:modified>
</cp:coreProperties>
</file>