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9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9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185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297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7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7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417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898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22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9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9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95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9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9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9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9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28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173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88" indent="0">
              <a:buNone/>
              <a:defRPr sz="2000" b="1"/>
            </a:lvl2pPr>
            <a:lvl3pPr marL="913977" indent="0">
              <a:buNone/>
              <a:defRPr sz="1800" b="1"/>
            </a:lvl3pPr>
            <a:lvl4pPr marL="1370970" indent="0">
              <a:buNone/>
              <a:defRPr sz="1600" b="1"/>
            </a:lvl4pPr>
            <a:lvl5pPr marL="1827959" indent="0">
              <a:buNone/>
              <a:defRPr sz="1600" b="1"/>
            </a:lvl5pPr>
            <a:lvl6pPr marL="2284947" indent="0">
              <a:buNone/>
              <a:defRPr sz="1600" b="1"/>
            </a:lvl6pPr>
            <a:lvl7pPr marL="2741939" indent="0">
              <a:buNone/>
              <a:defRPr sz="1600" b="1"/>
            </a:lvl7pPr>
            <a:lvl8pPr marL="3198924" indent="0">
              <a:buNone/>
              <a:defRPr sz="1600" b="1"/>
            </a:lvl8pPr>
            <a:lvl9pPr marL="36559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88" indent="0">
              <a:buNone/>
              <a:defRPr sz="2000" b="1"/>
            </a:lvl2pPr>
            <a:lvl3pPr marL="913977" indent="0">
              <a:buNone/>
              <a:defRPr sz="1800" b="1"/>
            </a:lvl3pPr>
            <a:lvl4pPr marL="1370970" indent="0">
              <a:buNone/>
              <a:defRPr sz="1600" b="1"/>
            </a:lvl4pPr>
            <a:lvl5pPr marL="1827959" indent="0">
              <a:buNone/>
              <a:defRPr sz="1600" b="1"/>
            </a:lvl5pPr>
            <a:lvl6pPr marL="2284947" indent="0">
              <a:buNone/>
              <a:defRPr sz="1600" b="1"/>
            </a:lvl6pPr>
            <a:lvl7pPr marL="2741939" indent="0">
              <a:buNone/>
              <a:defRPr sz="1600" b="1"/>
            </a:lvl7pPr>
            <a:lvl8pPr marL="3198924" indent="0">
              <a:buNone/>
              <a:defRPr sz="1600" b="1"/>
            </a:lvl8pPr>
            <a:lvl9pPr marL="36559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587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095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42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9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988" indent="0">
              <a:buNone/>
              <a:defRPr sz="1200"/>
            </a:lvl2pPr>
            <a:lvl3pPr marL="913977" indent="0">
              <a:buNone/>
              <a:defRPr sz="1000"/>
            </a:lvl3pPr>
            <a:lvl4pPr marL="1370970" indent="0">
              <a:buNone/>
              <a:defRPr sz="900"/>
            </a:lvl4pPr>
            <a:lvl5pPr marL="1827959" indent="0">
              <a:buNone/>
              <a:defRPr sz="900"/>
            </a:lvl5pPr>
            <a:lvl6pPr marL="2284947" indent="0">
              <a:buNone/>
              <a:defRPr sz="900"/>
            </a:lvl6pPr>
            <a:lvl7pPr marL="2741939" indent="0">
              <a:buNone/>
              <a:defRPr sz="900"/>
            </a:lvl7pPr>
            <a:lvl8pPr marL="3198924" indent="0">
              <a:buNone/>
              <a:defRPr sz="900"/>
            </a:lvl8pPr>
            <a:lvl9pPr marL="36559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589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988" indent="0">
              <a:buNone/>
              <a:defRPr sz="2800"/>
            </a:lvl2pPr>
            <a:lvl3pPr marL="913977" indent="0">
              <a:buNone/>
              <a:defRPr sz="2400"/>
            </a:lvl3pPr>
            <a:lvl4pPr marL="1370970" indent="0">
              <a:buNone/>
              <a:defRPr sz="2000"/>
            </a:lvl4pPr>
            <a:lvl5pPr marL="1827959" indent="0">
              <a:buNone/>
              <a:defRPr sz="2000"/>
            </a:lvl5pPr>
            <a:lvl6pPr marL="2284947" indent="0">
              <a:buNone/>
              <a:defRPr sz="2000"/>
            </a:lvl6pPr>
            <a:lvl7pPr marL="2741939" indent="0">
              <a:buNone/>
              <a:defRPr sz="2000"/>
            </a:lvl7pPr>
            <a:lvl8pPr marL="3198924" indent="0">
              <a:buNone/>
              <a:defRPr sz="2000"/>
            </a:lvl8pPr>
            <a:lvl9pPr marL="3655917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988" indent="0">
              <a:buNone/>
              <a:defRPr sz="1200"/>
            </a:lvl2pPr>
            <a:lvl3pPr marL="913977" indent="0">
              <a:buNone/>
              <a:defRPr sz="1000"/>
            </a:lvl3pPr>
            <a:lvl4pPr marL="1370970" indent="0">
              <a:buNone/>
              <a:defRPr sz="900"/>
            </a:lvl4pPr>
            <a:lvl5pPr marL="1827959" indent="0">
              <a:buNone/>
              <a:defRPr sz="900"/>
            </a:lvl5pPr>
            <a:lvl6pPr marL="2284947" indent="0">
              <a:buNone/>
              <a:defRPr sz="900"/>
            </a:lvl6pPr>
            <a:lvl7pPr marL="2741939" indent="0">
              <a:buNone/>
              <a:defRPr sz="900"/>
            </a:lvl7pPr>
            <a:lvl8pPr marL="3198924" indent="0">
              <a:buNone/>
              <a:defRPr sz="900"/>
            </a:lvl8pPr>
            <a:lvl9pPr marL="36559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732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397" tIns="45699" rIns="91397" bIns="4569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9"/>
            <a:ext cx="8229600" cy="4525963"/>
          </a:xfrm>
          <a:prstGeom prst="rect">
            <a:avLst/>
          </a:prstGeom>
        </p:spPr>
        <p:txBody>
          <a:bodyPr vert="horz" lIns="91397" tIns="45699" rIns="91397" bIns="4569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9"/>
            <a:ext cx="2133600" cy="365125"/>
          </a:xfrm>
          <a:prstGeom prst="rect">
            <a:avLst/>
          </a:prstGeom>
        </p:spPr>
        <p:txBody>
          <a:bodyPr vert="horz" lIns="91397" tIns="45699" rIns="91397" bIns="4569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977"/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3977"/>
              <a:t>23/05/2020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6356359"/>
            <a:ext cx="2895600" cy="365125"/>
          </a:xfrm>
          <a:prstGeom prst="rect">
            <a:avLst/>
          </a:prstGeom>
        </p:spPr>
        <p:txBody>
          <a:bodyPr vert="horz" lIns="91397" tIns="45699" rIns="91397" bIns="4569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977"/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9"/>
            <a:ext cx="2133600" cy="365125"/>
          </a:xfrm>
          <a:prstGeom prst="rect">
            <a:avLst/>
          </a:prstGeom>
        </p:spPr>
        <p:txBody>
          <a:bodyPr vert="horz" lIns="91397" tIns="45699" rIns="91397" bIns="4569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977"/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3977"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835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39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44" indent="-342744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608" indent="-285618" algn="l" defTabSz="9139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471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462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455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445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432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423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410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88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77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70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959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947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939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924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917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16632"/>
            <a:ext cx="75608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3977"/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Learn to spell these words and use your best handwriting. Can you use these words in your own exciting sentences?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817" y="1520262"/>
            <a:ext cx="8914304" cy="4676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595600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 Milne</dc:creator>
  <cp:lastModifiedBy>L Milne</cp:lastModifiedBy>
  <cp:revision>1</cp:revision>
  <dcterms:created xsi:type="dcterms:W3CDTF">2020-05-23T14:27:06Z</dcterms:created>
  <dcterms:modified xsi:type="dcterms:W3CDTF">2020-05-23T14:28:19Z</dcterms:modified>
</cp:coreProperties>
</file>