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57" r:id="rId5"/>
    <p:sldId id="25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0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1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0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9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0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5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0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9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553B-3D17-4920-98C8-CBA9AB9B8AD0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BF1E-9000-47BD-AED8-8547967DA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 smtClean="0">
                <a:latin typeface="Comic Sans MS" panose="030F0702030302020204" pitchFamily="66" charset="0"/>
              </a:rPr>
              <a:t>Willow Class </a:t>
            </a:r>
          </a:p>
          <a:p>
            <a:pPr algn="ctr"/>
            <a:endParaRPr lang="en-GB" sz="54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5400" u="sng" dirty="0" smtClean="0">
                <a:latin typeface="Comic Sans MS" panose="030F0702030302020204" pitchFamily="66" charset="0"/>
              </a:rPr>
              <a:t>Wonderful Home learning!</a:t>
            </a:r>
            <a:endParaRPr lang="en-GB" sz="5400" u="sng" dirty="0"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69" y="436510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7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1" y="275503"/>
            <a:ext cx="3168352" cy="42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5503"/>
            <a:ext cx="3168352" cy="42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41" y="5085184"/>
            <a:ext cx="781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Have you completed the </a:t>
            </a:r>
            <a:r>
              <a:rPr lang="en-GB" sz="3200" dirty="0" err="1" smtClean="0">
                <a:latin typeface="Comic Sans MS" panose="030F0702030302020204" pitchFamily="66" charset="0"/>
              </a:rPr>
              <a:t>Sumdog</a:t>
            </a:r>
            <a:r>
              <a:rPr lang="en-GB" sz="3200" dirty="0" smtClean="0">
                <a:latin typeface="Comic Sans MS" panose="030F0702030302020204" pitchFamily="66" charset="0"/>
              </a:rPr>
              <a:t> challenges yet? Alfie has been busy!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0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98576" cy="33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1981944" cy="35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2634"/>
            <a:ext cx="2091680" cy="37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5" y="3712096"/>
            <a:ext cx="1767644" cy="314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365104"/>
            <a:ext cx="583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Amelia has been so busy posting work every day.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4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2" y="4077072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239"/>
            <a:ext cx="3146648" cy="419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79715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Lacey</a:t>
            </a:r>
            <a:r>
              <a:rPr lang="en-GB" sz="3200" dirty="0" smtClean="0">
                <a:latin typeface="Comic Sans MS" panose="030F0702030302020204" pitchFamily="66" charset="0"/>
              </a:rPr>
              <a:t> working hard at home.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4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290664" cy="438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12" y="261465"/>
            <a:ext cx="3506688" cy="46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1465"/>
            <a:ext cx="3290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Kobie</a:t>
            </a:r>
            <a:r>
              <a:rPr lang="en-GB" sz="3200" dirty="0" smtClean="0">
                <a:latin typeface="Comic Sans MS" panose="030F0702030302020204" pitchFamily="66" charset="0"/>
              </a:rPr>
              <a:t> working on his Maths.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9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57761" cy="62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476672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Alfie made a lovely poster to show support for all our wonderful NHS workers.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1919"/>
            <a:ext cx="2246548" cy="29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9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442792" cy="592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62068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Alfie making jelly! Yum.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59" y="3294517"/>
            <a:ext cx="3248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6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802832" cy="64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332656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Alfie produced some excellent work on an African animal.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95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136254" cy="43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1477" y="1891011"/>
            <a:ext cx="2004240" cy="40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301208"/>
            <a:ext cx="768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Lots of super home learning from Ellie.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8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49402" cy="61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76672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Sophia has been so busy over the last few weeks. Look at her wonderful Easter bonnet!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3660"/>
            <a:ext cx="2066156" cy="32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505400" cy="35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564904"/>
            <a:ext cx="2800908" cy="373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142058" cy="46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7321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Filip working hard at home.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623"/>
            <a:ext cx="4370784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450623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Ryan and Ellie busy on their Maths work.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733378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62068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Sophia enjoying her exercise classes.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010744" cy="534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69269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Oliver’s decorated Easter egg was </a:t>
            </a:r>
            <a:r>
              <a:rPr lang="en-GB" sz="3200" dirty="0" err="1" smtClean="0">
                <a:latin typeface="Comic Sans MS" panose="030F0702030302020204" pitchFamily="66" charset="0"/>
              </a:rPr>
              <a:t>eggscellent</a:t>
            </a:r>
            <a:r>
              <a:rPr lang="en-GB" sz="3200" dirty="0" smtClean="0">
                <a:latin typeface="Comic Sans MS" panose="030F0702030302020204" pitchFamily="66" charset="0"/>
              </a:rPr>
              <a:t>!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4154760" cy="553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76470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Oliver making rainbows in Science.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6" y="2857872"/>
            <a:ext cx="2476872" cy="330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3" y="332656"/>
            <a:ext cx="3146648" cy="419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5611"/>
            <a:ext cx="3016932" cy="40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803" y="4941168"/>
            <a:ext cx="738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Oliver testing materials to see if they are magnetic.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142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L Milne</cp:lastModifiedBy>
  <cp:revision>4</cp:revision>
  <dcterms:created xsi:type="dcterms:W3CDTF">2020-04-18T12:26:18Z</dcterms:created>
  <dcterms:modified xsi:type="dcterms:W3CDTF">2020-04-19T09:29:31Z</dcterms:modified>
</cp:coreProperties>
</file>