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4" r:id="rId6"/>
    <p:sldId id="258" r:id="rId7"/>
    <p:sldId id="259" r:id="rId8"/>
    <p:sldId id="260" r:id="rId9"/>
    <p:sldId id="263" r:id="rId10"/>
    <p:sldId id="262" r:id="rId11"/>
    <p:sldId id="274" r:id="rId12"/>
    <p:sldId id="265" r:id="rId13"/>
    <p:sldId id="266" r:id="rId14"/>
    <p:sldId id="257"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023BBD-954F-4345-A21A-DC785134839E}"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343995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23BBD-954F-4345-A21A-DC785134839E}"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428817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23BBD-954F-4345-A21A-DC785134839E}"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294489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smtClean="0"/>
              <a:t>Click to edit Master title style</a:t>
            </a:r>
            <a:endParaRPr lang="en-GB"/>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42915" fontAlgn="base">
              <a:spcBef>
                <a:spcPct val="0"/>
              </a:spcBef>
              <a:spcAft>
                <a:spcPct val="0"/>
              </a:spcAft>
            </a:pPr>
            <a:fld id="{81A3BAB0-FD3A-4512-B71A-6EDDA2FF514F}"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1058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42915" fontAlgn="base">
              <a:spcBef>
                <a:spcPct val="0"/>
              </a:spcBef>
              <a:spcAft>
                <a:spcPct val="0"/>
              </a:spcAft>
            </a:pPr>
            <a:fld id="{FD9B9FD0-38FE-498E-A287-924684213F8B}"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8141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smtClean="0"/>
              <a:t>Click to edit Master title style</a:t>
            </a:r>
            <a:endParaRPr lang="en-GB"/>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42915" fontAlgn="base">
              <a:spcBef>
                <a:spcPct val="0"/>
              </a:spcBef>
              <a:spcAft>
                <a:spcPct val="0"/>
              </a:spcAft>
            </a:pPr>
            <a:fld id="{D0C9A134-133F-45ED-9090-E6DEDEB665BD}"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0528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28625" y="1125141"/>
            <a:ext cx="3786188" cy="31823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57687" y="1125141"/>
            <a:ext cx="3786188" cy="31823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42915" fontAlgn="base">
              <a:spcBef>
                <a:spcPct val="0"/>
              </a:spcBef>
              <a:spcAft>
                <a:spcPct val="0"/>
              </a:spcAft>
            </a:pPr>
            <a:fld id="{40F4CBFC-7FE2-4C9B-8DD1-4A4B1EC49AFB}"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76511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defTabSz="642915" fontAlgn="base">
              <a:spcBef>
                <a:spcPct val="0"/>
              </a:spcBef>
              <a:spcAft>
                <a:spcPct val="0"/>
              </a:spcAft>
            </a:pPr>
            <a:fld id="{C1680037-8835-4DC8-A4A3-014D0F75EBF1}"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1123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defTabSz="642915" fontAlgn="base">
              <a:spcBef>
                <a:spcPct val="0"/>
              </a:spcBef>
              <a:spcAft>
                <a:spcPct val="0"/>
              </a:spcAft>
            </a:pPr>
            <a:fld id="{46FB58E6-8CA3-46CD-B015-914E8D580797}"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5397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defTabSz="642915" fontAlgn="base">
              <a:spcBef>
                <a:spcPct val="0"/>
              </a:spcBef>
              <a:spcAft>
                <a:spcPct val="0"/>
              </a:spcAft>
            </a:pPr>
            <a:fld id="{16840FB0-9993-4BEA-BD82-2EAE0397CDBB}"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4593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smtClean="0"/>
              <a:t>Click to edit Master title style</a:t>
            </a:r>
            <a:endParaRPr lang="en-GB"/>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42915" fontAlgn="base">
              <a:spcBef>
                <a:spcPct val="0"/>
              </a:spcBef>
              <a:spcAft>
                <a:spcPct val="0"/>
              </a:spcAft>
            </a:pPr>
            <a:fld id="{872FF22D-CA36-4591-BC0C-028A6CD89E80}"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1729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23BBD-954F-4345-A21A-DC785134839E}"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1206267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smtClean="0"/>
              <a:t>Click to edit Master title style</a:t>
            </a:r>
            <a:endParaRPr lang="en-GB"/>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GB"/>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42915" fontAlgn="base">
              <a:spcBef>
                <a:spcPct val="0"/>
              </a:spcBef>
              <a:spcAft>
                <a:spcPct val="0"/>
              </a:spcAft>
            </a:pPr>
            <a:fld id="{0F8A77E4-07C9-4002-BDD2-3964F1FE9B14}"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7281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42915" fontAlgn="base">
              <a:spcBef>
                <a:spcPct val="0"/>
              </a:spcBef>
              <a:spcAft>
                <a:spcPct val="0"/>
              </a:spcAft>
            </a:pPr>
            <a:fld id="{D121F9FF-5BE1-4C08-BAD6-1EF1824AF44C}"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79450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193105"/>
            <a:ext cx="1928813" cy="411435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8625" y="193105"/>
            <a:ext cx="5643563" cy="411435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642915"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42915" fontAlgn="base">
              <a:spcBef>
                <a:spcPct val="0"/>
              </a:spcBef>
              <a:spcAft>
                <a:spcPct val="0"/>
              </a:spcAft>
            </a:pPr>
            <a:fld id="{CD1C0AB5-80C0-4143-8B5F-121D84B634DE}"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4962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023BBD-954F-4345-A21A-DC785134839E}"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151292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023BBD-954F-4345-A21A-DC785134839E}"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232492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023BBD-954F-4345-A21A-DC785134839E}" type="datetimeFigureOut">
              <a:rPr lang="en-GB" smtClean="0"/>
              <a:t>19/03/2021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68491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023BBD-954F-4345-A21A-DC785134839E}" type="datetimeFigureOut">
              <a:rPr lang="en-GB" smtClean="0"/>
              <a:t>19/03/2021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4999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3BBD-954F-4345-A21A-DC785134839E}" type="datetimeFigureOut">
              <a:rPr lang="en-GB" smtClean="0"/>
              <a:t>19/03/2021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367617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023BBD-954F-4345-A21A-DC785134839E}"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163512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023BBD-954F-4345-A21A-DC785134839E}"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0E4FD-D0BD-42DF-8D55-83D4F2A2014C}" type="slidenum">
              <a:rPr lang="en-GB" smtClean="0"/>
              <a:t>‹#›</a:t>
            </a:fld>
            <a:endParaRPr lang="en-GB"/>
          </a:p>
        </p:txBody>
      </p:sp>
    </p:spTree>
    <p:extLst>
      <p:ext uri="{BB962C8B-B14F-4D97-AF65-F5344CB8AC3E}">
        <p14:creationId xmlns:p14="http://schemas.microsoft.com/office/powerpoint/2010/main" val="276469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23BBD-954F-4345-A21A-DC785134839E}" type="datetimeFigureOut">
              <a:rPr lang="en-GB" smtClean="0"/>
              <a:t>19/03/2021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0E4FD-D0BD-42DF-8D55-83D4F2A2014C}" type="slidenum">
              <a:rPr lang="en-GB" smtClean="0"/>
              <a:t>‹#›</a:t>
            </a:fld>
            <a:endParaRPr lang="en-GB"/>
          </a:p>
        </p:txBody>
      </p:sp>
    </p:spTree>
    <p:extLst>
      <p:ext uri="{BB962C8B-B14F-4D97-AF65-F5344CB8AC3E}">
        <p14:creationId xmlns:p14="http://schemas.microsoft.com/office/powerpoint/2010/main" val="2985893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193105"/>
            <a:ext cx="7715250" cy="80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28625" y="1125141"/>
            <a:ext cx="7715250" cy="318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28625" y="4391174"/>
            <a:ext cx="2000250" cy="33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84"/>
            </a:lvl1pPr>
          </a:lstStyle>
          <a:p>
            <a:pPr defTabSz="642915"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2928938" y="4391174"/>
            <a:ext cx="2714625" cy="33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84"/>
            </a:lvl1pPr>
          </a:lstStyle>
          <a:p>
            <a:pPr defTabSz="642915"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143625" y="4391174"/>
            <a:ext cx="2000250" cy="33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84"/>
            </a:lvl1pPr>
          </a:lstStyle>
          <a:p>
            <a:pPr defTabSz="642915" fontAlgn="base">
              <a:spcBef>
                <a:spcPct val="0"/>
              </a:spcBef>
              <a:spcAft>
                <a:spcPct val="0"/>
              </a:spcAft>
            </a:pPr>
            <a:fld id="{E74D9C83-B8A8-435A-8103-A86394280B81}" type="slidenum">
              <a:rPr lang="en-US" altLang="en-US" smtClean="0">
                <a:solidFill>
                  <a:srgbClr val="000000"/>
                </a:solidFill>
              </a:rPr>
              <a:pPr defTabSz="642915"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61282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094" kern="1200">
          <a:solidFill>
            <a:schemeClr val="tx2"/>
          </a:solidFill>
          <a:latin typeface="+mj-lt"/>
          <a:ea typeface="+mj-ea"/>
          <a:cs typeface="+mj-cs"/>
        </a:defRPr>
      </a:lvl1pPr>
      <a:lvl2pPr algn="ctr" rtl="0" fontAlgn="base">
        <a:spcBef>
          <a:spcPct val="0"/>
        </a:spcBef>
        <a:spcAft>
          <a:spcPct val="0"/>
        </a:spcAft>
        <a:defRPr sz="3094">
          <a:solidFill>
            <a:schemeClr val="tx2"/>
          </a:solidFill>
          <a:latin typeface="Arial" panose="020B0604020202020204" pitchFamily="34" charset="0"/>
        </a:defRPr>
      </a:lvl2pPr>
      <a:lvl3pPr algn="ctr" rtl="0" fontAlgn="base">
        <a:spcBef>
          <a:spcPct val="0"/>
        </a:spcBef>
        <a:spcAft>
          <a:spcPct val="0"/>
        </a:spcAft>
        <a:defRPr sz="3094">
          <a:solidFill>
            <a:schemeClr val="tx2"/>
          </a:solidFill>
          <a:latin typeface="Arial" panose="020B0604020202020204" pitchFamily="34" charset="0"/>
        </a:defRPr>
      </a:lvl3pPr>
      <a:lvl4pPr algn="ctr" rtl="0" fontAlgn="base">
        <a:spcBef>
          <a:spcPct val="0"/>
        </a:spcBef>
        <a:spcAft>
          <a:spcPct val="0"/>
        </a:spcAft>
        <a:defRPr sz="3094">
          <a:solidFill>
            <a:schemeClr val="tx2"/>
          </a:solidFill>
          <a:latin typeface="Arial" panose="020B0604020202020204" pitchFamily="34" charset="0"/>
        </a:defRPr>
      </a:lvl4pPr>
      <a:lvl5pPr algn="ctr" rtl="0" fontAlgn="base">
        <a:spcBef>
          <a:spcPct val="0"/>
        </a:spcBef>
        <a:spcAft>
          <a:spcPct val="0"/>
        </a:spcAft>
        <a:defRPr sz="3094">
          <a:solidFill>
            <a:schemeClr val="tx2"/>
          </a:solidFill>
          <a:latin typeface="Arial" panose="020B0604020202020204" pitchFamily="34" charset="0"/>
        </a:defRPr>
      </a:lvl5pPr>
      <a:lvl6pPr marL="321457" algn="ctr" rtl="0" fontAlgn="base">
        <a:spcBef>
          <a:spcPct val="0"/>
        </a:spcBef>
        <a:spcAft>
          <a:spcPct val="0"/>
        </a:spcAft>
        <a:defRPr sz="3094">
          <a:solidFill>
            <a:schemeClr val="tx2"/>
          </a:solidFill>
          <a:latin typeface="Arial" panose="020B0604020202020204" pitchFamily="34" charset="0"/>
        </a:defRPr>
      </a:lvl6pPr>
      <a:lvl7pPr marL="642915" algn="ctr" rtl="0" fontAlgn="base">
        <a:spcBef>
          <a:spcPct val="0"/>
        </a:spcBef>
        <a:spcAft>
          <a:spcPct val="0"/>
        </a:spcAft>
        <a:defRPr sz="3094">
          <a:solidFill>
            <a:schemeClr val="tx2"/>
          </a:solidFill>
          <a:latin typeface="Arial" panose="020B0604020202020204" pitchFamily="34" charset="0"/>
        </a:defRPr>
      </a:lvl7pPr>
      <a:lvl8pPr marL="964372" algn="ctr" rtl="0" fontAlgn="base">
        <a:spcBef>
          <a:spcPct val="0"/>
        </a:spcBef>
        <a:spcAft>
          <a:spcPct val="0"/>
        </a:spcAft>
        <a:defRPr sz="3094">
          <a:solidFill>
            <a:schemeClr val="tx2"/>
          </a:solidFill>
          <a:latin typeface="Arial" panose="020B0604020202020204" pitchFamily="34" charset="0"/>
        </a:defRPr>
      </a:lvl8pPr>
      <a:lvl9pPr marL="1285829" algn="ctr" rtl="0" fontAlgn="base">
        <a:spcBef>
          <a:spcPct val="0"/>
        </a:spcBef>
        <a:spcAft>
          <a:spcPct val="0"/>
        </a:spcAft>
        <a:defRPr sz="3094">
          <a:solidFill>
            <a:schemeClr val="tx2"/>
          </a:solidFill>
          <a:latin typeface="Arial" panose="020B0604020202020204" pitchFamily="34" charset="0"/>
        </a:defRPr>
      </a:lvl9pPr>
    </p:titleStyle>
    <p:bodyStyle>
      <a:lvl1pPr marL="241093" indent="-241093" algn="l" rtl="0" fontAlgn="base">
        <a:spcBef>
          <a:spcPct val="20000"/>
        </a:spcBef>
        <a:spcAft>
          <a:spcPct val="0"/>
        </a:spcAft>
        <a:buChar char="•"/>
        <a:defRPr sz="2250" kern="1200">
          <a:solidFill>
            <a:schemeClr val="tx1"/>
          </a:solidFill>
          <a:latin typeface="+mn-lt"/>
          <a:ea typeface="+mn-ea"/>
          <a:cs typeface="+mn-cs"/>
        </a:defRPr>
      </a:lvl1pPr>
      <a:lvl2pPr marL="522368" indent="-200911" algn="l" rtl="0" fontAlgn="base">
        <a:spcBef>
          <a:spcPct val="20000"/>
        </a:spcBef>
        <a:spcAft>
          <a:spcPct val="0"/>
        </a:spcAft>
        <a:buChar char="–"/>
        <a:defRPr sz="1969" kern="1200">
          <a:solidFill>
            <a:schemeClr val="tx1"/>
          </a:solidFill>
          <a:latin typeface="+mn-lt"/>
          <a:ea typeface="+mn-ea"/>
          <a:cs typeface="+mn-cs"/>
        </a:defRPr>
      </a:lvl2pPr>
      <a:lvl3pPr marL="803643" indent="-160729" algn="l" rtl="0" fontAlgn="base">
        <a:spcBef>
          <a:spcPct val="20000"/>
        </a:spcBef>
        <a:spcAft>
          <a:spcPct val="0"/>
        </a:spcAft>
        <a:buChar char="•"/>
        <a:defRPr sz="1687" kern="1200">
          <a:solidFill>
            <a:schemeClr val="tx1"/>
          </a:solidFill>
          <a:latin typeface="+mn-lt"/>
          <a:ea typeface="+mn-ea"/>
          <a:cs typeface="+mn-cs"/>
        </a:defRPr>
      </a:lvl3pPr>
      <a:lvl4pPr marL="1125101" indent="-160729" algn="l" rtl="0" fontAlgn="base">
        <a:spcBef>
          <a:spcPct val="20000"/>
        </a:spcBef>
        <a:spcAft>
          <a:spcPct val="0"/>
        </a:spcAft>
        <a:buChar char="–"/>
        <a:defRPr sz="1406" kern="1200">
          <a:solidFill>
            <a:schemeClr val="tx1"/>
          </a:solidFill>
          <a:latin typeface="+mn-lt"/>
          <a:ea typeface="+mn-ea"/>
          <a:cs typeface="+mn-cs"/>
        </a:defRPr>
      </a:lvl4pPr>
      <a:lvl5pPr marL="1446558" indent="-160729" algn="l" rtl="0" fontAlgn="base">
        <a:spcBef>
          <a:spcPct val="20000"/>
        </a:spcBef>
        <a:spcAft>
          <a:spcPct val="0"/>
        </a:spcAft>
        <a:buChar char="»"/>
        <a:defRPr sz="140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youtube.com/watch?v=CWhrzbcHcnI"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vpjxfWrjzY"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08" y="0"/>
            <a:ext cx="12192000" cy="7598536"/>
          </a:xfrm>
          <a:prstGeom prst="rect">
            <a:avLst/>
          </a:prstGeom>
        </p:spPr>
      </p:pic>
      <p:sp>
        <p:nvSpPr>
          <p:cNvPr id="5" name="TextBox 4"/>
          <p:cNvSpPr txBox="1"/>
          <p:nvPr/>
        </p:nvSpPr>
        <p:spPr>
          <a:xfrm>
            <a:off x="2473234" y="1584960"/>
            <a:ext cx="7262949" cy="3046988"/>
          </a:xfrm>
          <a:prstGeom prst="rect">
            <a:avLst/>
          </a:prstGeom>
          <a:noFill/>
        </p:spPr>
        <p:txBody>
          <a:bodyPr wrap="square" rtlCol="0">
            <a:spAutoFit/>
          </a:bodyPr>
          <a:lstStyle/>
          <a:p>
            <a:pPr algn="ctr"/>
            <a:r>
              <a:rPr lang="en-GB" sz="9600" u="sng" dirty="0" smtClean="0">
                <a:solidFill>
                  <a:schemeClr val="bg1"/>
                </a:solidFill>
                <a:latin typeface="Calibri Light" panose="020F0302020204030204" pitchFamily="34" charset="0"/>
                <a:cs typeface="Calibri Light" panose="020F0302020204030204" pitchFamily="34" charset="0"/>
              </a:rPr>
              <a:t>Lent Liturgy Week five</a:t>
            </a:r>
            <a:endParaRPr lang="en-GB" sz="9600" u="sng"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1337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5" name="TextBox 4"/>
          <p:cNvSpPr txBox="1"/>
          <p:nvPr/>
        </p:nvSpPr>
        <p:spPr>
          <a:xfrm>
            <a:off x="400594" y="531223"/>
            <a:ext cx="9204960" cy="5632311"/>
          </a:xfrm>
          <a:prstGeom prst="rect">
            <a:avLst/>
          </a:prstGeom>
          <a:noFill/>
        </p:spPr>
        <p:txBody>
          <a:bodyPr wrap="square" rtlCol="0">
            <a:spAutoFit/>
          </a:bodyPr>
          <a:lstStyle/>
          <a:p>
            <a:pPr lvl="0"/>
            <a:r>
              <a:rPr lang="en-GB" sz="3600" b="1" dirty="0">
                <a:solidFill>
                  <a:schemeClr val="bg1"/>
                </a:solidFill>
              </a:rPr>
              <a:t>Reader</a:t>
            </a:r>
            <a:r>
              <a:rPr lang="en-GB" sz="3600" dirty="0">
                <a:solidFill>
                  <a:schemeClr val="bg1"/>
                </a:solidFill>
              </a:rPr>
              <a:t>: We end our prayers by saying together the Mission Together Prayer.</a:t>
            </a:r>
          </a:p>
          <a:p>
            <a:pPr lvl="0"/>
            <a:endParaRPr lang="en-GB" sz="3600" dirty="0">
              <a:solidFill>
                <a:schemeClr val="bg1"/>
              </a:solidFill>
            </a:endParaRPr>
          </a:p>
          <a:p>
            <a:pPr lvl="0"/>
            <a:r>
              <a:rPr lang="en-GB" sz="3600" dirty="0">
                <a:solidFill>
                  <a:schemeClr val="bg1"/>
                </a:solidFill>
              </a:rPr>
              <a:t>May all children</a:t>
            </a:r>
          </a:p>
          <a:p>
            <a:pPr lvl="0"/>
            <a:r>
              <a:rPr lang="en-GB" sz="3600" dirty="0">
                <a:solidFill>
                  <a:schemeClr val="bg1"/>
                </a:solidFill>
              </a:rPr>
              <a:t>In the world</a:t>
            </a:r>
          </a:p>
          <a:p>
            <a:pPr lvl="0"/>
            <a:r>
              <a:rPr lang="en-GB" sz="3600" dirty="0">
                <a:solidFill>
                  <a:schemeClr val="bg1"/>
                </a:solidFill>
              </a:rPr>
              <a:t>Share love</a:t>
            </a:r>
          </a:p>
          <a:p>
            <a:pPr lvl="0"/>
            <a:r>
              <a:rPr lang="en-GB" sz="3600" dirty="0">
                <a:solidFill>
                  <a:schemeClr val="bg1"/>
                </a:solidFill>
              </a:rPr>
              <a:t>Share friendship and live</a:t>
            </a:r>
          </a:p>
          <a:p>
            <a:pPr lvl="0"/>
            <a:r>
              <a:rPr lang="en-GB" sz="3600" dirty="0">
                <a:solidFill>
                  <a:schemeClr val="bg1"/>
                </a:solidFill>
              </a:rPr>
              <a:t>in the peace</a:t>
            </a:r>
          </a:p>
          <a:p>
            <a:pPr lvl="0"/>
            <a:r>
              <a:rPr lang="en-GB" sz="3600" dirty="0">
                <a:solidFill>
                  <a:schemeClr val="bg1"/>
                </a:solidFill>
              </a:rPr>
              <a:t>Of God’s love, </a:t>
            </a:r>
          </a:p>
          <a:p>
            <a:pPr lvl="0"/>
            <a:r>
              <a:rPr lang="en-GB" sz="3600" dirty="0">
                <a:solidFill>
                  <a:schemeClr val="bg1"/>
                </a:solidFill>
              </a:rPr>
              <a:t>Now and forever. Amen</a:t>
            </a:r>
          </a:p>
        </p:txBody>
      </p:sp>
    </p:spTree>
    <p:extLst>
      <p:ext uri="{BB962C8B-B14F-4D97-AF65-F5344CB8AC3E}">
        <p14:creationId xmlns:p14="http://schemas.microsoft.com/office/powerpoint/2010/main" val="186499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5" name="TextBox 4"/>
          <p:cNvSpPr txBox="1"/>
          <p:nvPr/>
        </p:nvSpPr>
        <p:spPr>
          <a:xfrm>
            <a:off x="2734491" y="2360023"/>
            <a:ext cx="700169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600" b="0" i="0" u="sng" strike="noStrike" kern="1200" cap="none" spc="0" normalizeH="0" baseline="0" noProof="0" dirty="0" smtClean="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 name="TextBox 1"/>
          <p:cNvSpPr txBox="1"/>
          <p:nvPr/>
        </p:nvSpPr>
        <p:spPr>
          <a:xfrm>
            <a:off x="444137" y="348343"/>
            <a:ext cx="10519954" cy="2308324"/>
          </a:xfrm>
          <a:prstGeom prst="rect">
            <a:avLst/>
          </a:prstGeom>
          <a:noFill/>
        </p:spPr>
        <p:txBody>
          <a:bodyPr wrap="square" rtlCol="0">
            <a:spAutoFit/>
          </a:bodyPr>
          <a:lstStyle/>
          <a:p>
            <a:pPr lvl="0"/>
            <a:r>
              <a:rPr lang="en-GB" sz="3600" dirty="0">
                <a:solidFill>
                  <a:schemeClr val="bg1"/>
                </a:solidFill>
                <a:latin typeface="Calibri Light" panose="020F0302020204030204" pitchFamily="34" charset="0"/>
                <a:cs typeface="Calibri Light" panose="020F0302020204030204" pitchFamily="34" charset="0"/>
              </a:rPr>
              <a:t>We close our Liturgy by making the sign of the Cross. </a:t>
            </a:r>
          </a:p>
          <a:p>
            <a:pPr lvl="0"/>
            <a:endParaRPr lang="en-GB" sz="3600" dirty="0">
              <a:solidFill>
                <a:schemeClr val="bg1"/>
              </a:solidFill>
              <a:latin typeface="Calibri Light" panose="020F0302020204030204" pitchFamily="34" charset="0"/>
              <a:cs typeface="Calibri Light" panose="020F0302020204030204" pitchFamily="34" charset="0"/>
            </a:endParaRPr>
          </a:p>
          <a:p>
            <a:pPr lvl="0"/>
            <a:r>
              <a:rPr lang="en-GB" sz="3600" dirty="0">
                <a:solidFill>
                  <a:schemeClr val="bg1"/>
                </a:solidFill>
                <a:latin typeface="Calibri Light" panose="020F0302020204030204" pitchFamily="34" charset="0"/>
                <a:cs typeface="Calibri Light" panose="020F0302020204030204" pitchFamily="34" charset="0"/>
              </a:rPr>
              <a:t>In the name of the Father and of the Son and of the Holy Spirit. Amen </a:t>
            </a:r>
          </a:p>
        </p:txBody>
      </p:sp>
      <p:pic>
        <p:nvPicPr>
          <p:cNvPr id="3" name="Picture 2"/>
          <p:cNvPicPr>
            <a:picLocks noChangeAspect="1"/>
          </p:cNvPicPr>
          <p:nvPr/>
        </p:nvPicPr>
        <p:blipFill>
          <a:blip r:embed="rId3"/>
          <a:stretch>
            <a:fillRect/>
          </a:stretch>
        </p:blipFill>
        <p:spPr>
          <a:xfrm>
            <a:off x="8828511" y="2178930"/>
            <a:ext cx="2749534" cy="1652159"/>
          </a:xfrm>
          <a:prstGeom prst="rect">
            <a:avLst/>
          </a:prstGeom>
        </p:spPr>
      </p:pic>
      <p:sp>
        <p:nvSpPr>
          <p:cNvPr id="6" name="TextBox 5"/>
          <p:cNvSpPr txBox="1"/>
          <p:nvPr/>
        </p:nvSpPr>
        <p:spPr>
          <a:xfrm>
            <a:off x="583474" y="3144853"/>
            <a:ext cx="5974080" cy="1754326"/>
          </a:xfrm>
          <a:prstGeom prst="rect">
            <a:avLst/>
          </a:prstGeom>
          <a:noFill/>
        </p:spPr>
        <p:txBody>
          <a:bodyPr wrap="square" rtlCol="0">
            <a:spAutoFit/>
          </a:bodyPr>
          <a:lstStyle/>
          <a:p>
            <a:pPr lvl="0"/>
            <a:r>
              <a:rPr lang="en-GB" sz="3600" dirty="0">
                <a:solidFill>
                  <a:schemeClr val="bg1"/>
                </a:solidFill>
                <a:latin typeface="Calibri Light" panose="020F0302020204030204" pitchFamily="34" charset="0"/>
                <a:cs typeface="Calibri Light" panose="020F0302020204030204" pitchFamily="34" charset="0"/>
              </a:rPr>
              <a:t>Now go forth with today’s message and spread the good news, just as Jesus did. </a:t>
            </a:r>
          </a:p>
        </p:txBody>
      </p:sp>
      <p:sp>
        <p:nvSpPr>
          <p:cNvPr id="7" name="TextBox 6"/>
          <p:cNvSpPr txBox="1"/>
          <p:nvPr/>
        </p:nvSpPr>
        <p:spPr>
          <a:xfrm>
            <a:off x="705394" y="5294811"/>
            <a:ext cx="6670766" cy="1149532"/>
          </a:xfrm>
          <a:prstGeom prst="rect">
            <a:avLst/>
          </a:prstGeom>
          <a:noFill/>
        </p:spPr>
        <p:txBody>
          <a:bodyPr wrap="square" rtlCol="0">
            <a:spAutoFit/>
          </a:bodyPr>
          <a:lstStyle/>
          <a:p>
            <a:endParaRPr lang="en-GB" dirty="0"/>
          </a:p>
        </p:txBody>
      </p:sp>
      <p:pic>
        <p:nvPicPr>
          <p:cNvPr id="8" name="Picture 7"/>
          <p:cNvPicPr>
            <a:picLocks noChangeAspect="1"/>
          </p:cNvPicPr>
          <p:nvPr/>
        </p:nvPicPr>
        <p:blipFill>
          <a:blip r:embed="rId4"/>
          <a:stretch>
            <a:fillRect/>
          </a:stretch>
        </p:blipFill>
        <p:spPr>
          <a:xfrm>
            <a:off x="7781370" y="4614389"/>
            <a:ext cx="4005419" cy="2200847"/>
          </a:xfrm>
          <a:prstGeom prst="rect">
            <a:avLst/>
          </a:prstGeom>
        </p:spPr>
      </p:pic>
      <p:sp>
        <p:nvSpPr>
          <p:cNvPr id="9" name="TextBox 8"/>
          <p:cNvSpPr txBox="1"/>
          <p:nvPr/>
        </p:nvSpPr>
        <p:spPr>
          <a:xfrm>
            <a:off x="583474" y="5373189"/>
            <a:ext cx="5974080" cy="369332"/>
          </a:xfrm>
          <a:prstGeom prst="rect">
            <a:avLst/>
          </a:prstGeom>
          <a:noFill/>
        </p:spPr>
        <p:txBody>
          <a:bodyPr wrap="square" rtlCol="0">
            <a:spAutoFit/>
          </a:bodyPr>
          <a:lstStyle/>
          <a:p>
            <a:r>
              <a:rPr lang="en-GB" dirty="0" smtClean="0">
                <a:hlinkClick r:id="rId5"/>
              </a:rPr>
              <a:t>https://www.youtube.com/watch?v=CWhrzbcHcnI</a:t>
            </a:r>
            <a:endParaRPr lang="en-GB" dirty="0"/>
          </a:p>
        </p:txBody>
      </p:sp>
    </p:spTree>
    <p:extLst>
      <p:ext uri="{BB962C8B-B14F-4D97-AF65-F5344CB8AC3E}">
        <p14:creationId xmlns:p14="http://schemas.microsoft.com/office/powerpoint/2010/main" val="136192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7" name="TextBox 6"/>
          <p:cNvSpPr txBox="1"/>
          <p:nvPr/>
        </p:nvSpPr>
        <p:spPr>
          <a:xfrm>
            <a:off x="374469" y="191589"/>
            <a:ext cx="10058400" cy="6494085"/>
          </a:xfrm>
          <a:prstGeom prst="rect">
            <a:avLst/>
          </a:prstGeom>
          <a:noFill/>
        </p:spPr>
        <p:txBody>
          <a:bodyPr wrap="square" rtlCol="0">
            <a:spAutoFit/>
          </a:bodyPr>
          <a:lstStyle/>
          <a:p>
            <a:pPr lvl="0"/>
            <a:r>
              <a:rPr lang="en-GB" sz="3200" u="sng" dirty="0">
                <a:solidFill>
                  <a:schemeClr val="bg1"/>
                </a:solidFill>
                <a:latin typeface="Calibri Light" panose="020F0302020204030204"/>
              </a:rPr>
              <a:t>Opening Hymn</a:t>
            </a:r>
          </a:p>
          <a:p>
            <a:pPr lvl="0"/>
            <a:endParaRPr lang="en-GB" sz="3200" dirty="0">
              <a:solidFill>
                <a:schemeClr val="bg1"/>
              </a:solidFill>
              <a:latin typeface="Calibri Light" panose="020F0302020204030204"/>
            </a:endParaRPr>
          </a:p>
          <a:p>
            <a:pPr lvl="0"/>
            <a:r>
              <a:rPr lang="en-GB" sz="3200" dirty="0">
                <a:solidFill>
                  <a:schemeClr val="bg1"/>
                </a:solidFill>
                <a:latin typeface="Calibri Light" panose="020F0302020204030204"/>
              </a:rPr>
              <a:t>Listen to a couple of minutes of the song by clicking on the link below </a:t>
            </a:r>
          </a:p>
          <a:p>
            <a:pPr lvl="0"/>
            <a:endParaRPr lang="en-GB" sz="3200" dirty="0">
              <a:solidFill>
                <a:schemeClr val="bg1"/>
              </a:solidFill>
              <a:latin typeface="Calibri Light" panose="020F0302020204030204"/>
            </a:endParaRPr>
          </a:p>
          <a:p>
            <a:pPr lvl="0"/>
            <a:r>
              <a:rPr lang="en-GB" sz="3200" dirty="0">
                <a:solidFill>
                  <a:schemeClr val="bg1"/>
                </a:solidFill>
                <a:latin typeface="Calibri Light" panose="020F0302020204030204"/>
              </a:rPr>
              <a:t>As you listen, reflect on your Lenten promises.</a:t>
            </a:r>
          </a:p>
          <a:p>
            <a:pPr lvl="0"/>
            <a:endParaRPr lang="en-GB" sz="3200" dirty="0">
              <a:solidFill>
                <a:schemeClr val="bg1"/>
              </a:solidFill>
              <a:latin typeface="Calibri Light" panose="020F0302020204030204"/>
            </a:endParaRPr>
          </a:p>
          <a:p>
            <a:pPr marL="457200" lvl="0" indent="-457200">
              <a:buFontTx/>
              <a:buChar char="-"/>
            </a:pPr>
            <a:r>
              <a:rPr lang="en-GB" sz="3200" dirty="0">
                <a:solidFill>
                  <a:schemeClr val="bg1"/>
                </a:solidFill>
                <a:latin typeface="Calibri Light" panose="020F0302020204030204"/>
              </a:rPr>
              <a:t>How are you getting on?</a:t>
            </a:r>
          </a:p>
          <a:p>
            <a:pPr marL="457200" lvl="0" indent="-457200">
              <a:buFontTx/>
              <a:buChar char="-"/>
            </a:pPr>
            <a:r>
              <a:rPr lang="en-GB" sz="3200" dirty="0">
                <a:solidFill>
                  <a:schemeClr val="bg1"/>
                </a:solidFill>
                <a:latin typeface="Calibri Light" panose="020F0302020204030204"/>
              </a:rPr>
              <a:t>Have you been wonderful with all your heart</a:t>
            </a:r>
            <a:r>
              <a:rPr lang="en-GB" sz="3200" dirty="0" smtClean="0">
                <a:solidFill>
                  <a:schemeClr val="bg1"/>
                </a:solidFill>
                <a:latin typeface="Calibri Light" panose="020F0302020204030204"/>
              </a:rPr>
              <a:t>?</a:t>
            </a:r>
          </a:p>
          <a:p>
            <a:pPr marL="457200" lvl="0" indent="-457200">
              <a:buFontTx/>
              <a:buChar char="-"/>
            </a:pPr>
            <a:r>
              <a:rPr lang="en-GB" sz="3200" dirty="0" smtClean="0">
                <a:solidFill>
                  <a:schemeClr val="bg1"/>
                </a:solidFill>
                <a:latin typeface="Calibri Light" panose="020F0302020204030204"/>
              </a:rPr>
              <a:t>Have you shown how God’s love makes you beautiful?</a:t>
            </a:r>
          </a:p>
          <a:p>
            <a:pPr marL="457200" lvl="0" indent="-457200">
              <a:buFontTx/>
              <a:buChar char="-"/>
            </a:pPr>
            <a:r>
              <a:rPr lang="en-GB" sz="3200" dirty="0" smtClean="0">
                <a:solidFill>
                  <a:schemeClr val="bg1"/>
                </a:solidFill>
                <a:latin typeface="Calibri Light" panose="020F0302020204030204"/>
              </a:rPr>
              <a:t>Have you tried to make the world a fairer place?</a:t>
            </a:r>
          </a:p>
          <a:p>
            <a:pPr marL="457200" lvl="0" indent="-457200">
              <a:buFontTx/>
              <a:buChar char="-"/>
            </a:pPr>
            <a:r>
              <a:rPr lang="en-GB" sz="3200" dirty="0" smtClean="0">
                <a:solidFill>
                  <a:schemeClr val="bg1"/>
                </a:solidFill>
                <a:latin typeface="Calibri Light" panose="020F0302020204030204"/>
              </a:rPr>
              <a:t>Do you know how much God loves you?</a:t>
            </a:r>
          </a:p>
          <a:p>
            <a:pPr marL="457200" lvl="0" indent="-457200">
              <a:buFontTx/>
              <a:buChar char="-"/>
            </a:pPr>
            <a:endParaRPr lang="en-GB" sz="3200" dirty="0" smtClean="0">
              <a:solidFill>
                <a:schemeClr val="bg1"/>
              </a:solidFill>
              <a:latin typeface="Calibri Light" panose="020F0302020204030204"/>
            </a:endParaRPr>
          </a:p>
        </p:txBody>
      </p:sp>
      <p:sp>
        <p:nvSpPr>
          <p:cNvPr id="9" name="TextBox 8"/>
          <p:cNvSpPr txBox="1"/>
          <p:nvPr/>
        </p:nvSpPr>
        <p:spPr>
          <a:xfrm>
            <a:off x="461554" y="6341886"/>
            <a:ext cx="7201988" cy="369332"/>
          </a:xfrm>
          <a:prstGeom prst="rect">
            <a:avLst/>
          </a:prstGeom>
          <a:noFill/>
        </p:spPr>
        <p:txBody>
          <a:bodyPr wrap="square" rtlCol="0">
            <a:spAutoFit/>
          </a:bodyPr>
          <a:lstStyle/>
          <a:p>
            <a:r>
              <a:rPr lang="en-GB" dirty="0" smtClean="0">
                <a:hlinkClick r:id="rId3"/>
              </a:rPr>
              <a:t>https://www.youtube.com/watch?v=MvpjxfWrjzY</a:t>
            </a:r>
            <a:endParaRPr lang="en-GB" dirty="0"/>
          </a:p>
        </p:txBody>
      </p:sp>
    </p:spTree>
    <p:extLst>
      <p:ext uri="{BB962C8B-B14F-4D97-AF65-F5344CB8AC3E}">
        <p14:creationId xmlns:p14="http://schemas.microsoft.com/office/powerpoint/2010/main" val="146842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5" name="TextBox 4"/>
          <p:cNvSpPr txBox="1"/>
          <p:nvPr/>
        </p:nvSpPr>
        <p:spPr>
          <a:xfrm>
            <a:off x="505096" y="243840"/>
            <a:ext cx="9762309" cy="5632311"/>
          </a:xfrm>
          <a:prstGeom prst="rect">
            <a:avLst/>
          </a:prstGeom>
          <a:noFill/>
        </p:spPr>
        <p:txBody>
          <a:bodyPr wrap="square" rtlCol="0">
            <a:spAutoFit/>
          </a:bodyPr>
          <a:lstStyle/>
          <a:p>
            <a:pPr lvl="0"/>
            <a:r>
              <a:rPr lang="en-GB" sz="3600" u="sng" dirty="0">
                <a:solidFill>
                  <a:schemeClr val="bg1"/>
                </a:solidFill>
                <a:latin typeface="Calibri Light" panose="020F0302020204030204"/>
              </a:rPr>
              <a:t>Opening Prayer </a:t>
            </a:r>
            <a:r>
              <a:rPr lang="en-GB" sz="3600" u="sng" dirty="0" smtClean="0">
                <a:solidFill>
                  <a:schemeClr val="bg1"/>
                </a:solidFill>
                <a:latin typeface="Calibri Light" panose="020F0302020204030204"/>
              </a:rPr>
              <a:t>( we make the sign of the cross)</a:t>
            </a:r>
            <a:endParaRPr lang="en-GB" sz="3600" u="sng" dirty="0">
              <a:solidFill>
                <a:schemeClr val="bg1"/>
              </a:solidFill>
              <a:latin typeface="Calibri Light" panose="020F0302020204030204"/>
            </a:endParaRPr>
          </a:p>
          <a:p>
            <a:pPr lvl="0"/>
            <a:endParaRPr lang="en-GB" sz="3600" dirty="0">
              <a:solidFill>
                <a:schemeClr val="bg1"/>
              </a:solidFill>
              <a:latin typeface="Calibri Light" panose="020F0302020204030204"/>
            </a:endParaRPr>
          </a:p>
          <a:p>
            <a:pPr lvl="0"/>
            <a:r>
              <a:rPr lang="en-GB" sz="3600" dirty="0">
                <a:solidFill>
                  <a:schemeClr val="bg1"/>
                </a:solidFill>
                <a:latin typeface="Calibri Light" panose="020F0302020204030204"/>
              </a:rPr>
              <a:t>Let us pray. God our Father, </a:t>
            </a:r>
          </a:p>
          <a:p>
            <a:pPr lvl="0"/>
            <a:r>
              <a:rPr lang="en-GB" sz="3600" dirty="0">
                <a:solidFill>
                  <a:schemeClr val="bg1"/>
                </a:solidFill>
                <a:latin typeface="Calibri Light" panose="020F0302020204030204"/>
              </a:rPr>
              <a:t>through our prayers, fasting and acts of kindness this Lent, </a:t>
            </a:r>
          </a:p>
          <a:p>
            <a:pPr lvl="0"/>
            <a:r>
              <a:rPr lang="en-GB" sz="3600" dirty="0">
                <a:solidFill>
                  <a:schemeClr val="bg1"/>
                </a:solidFill>
                <a:latin typeface="Calibri Light" panose="020F0302020204030204"/>
              </a:rPr>
              <a:t>help us to grow closer to you.</a:t>
            </a:r>
          </a:p>
          <a:p>
            <a:pPr lvl="0"/>
            <a:r>
              <a:rPr lang="en-GB" sz="3600" dirty="0" smtClean="0">
                <a:solidFill>
                  <a:schemeClr val="bg1"/>
                </a:solidFill>
                <a:latin typeface="Calibri Light" panose="020F0302020204030204"/>
              </a:rPr>
              <a:t>Help us always to stay close to you by leading lives of love and service.</a:t>
            </a:r>
          </a:p>
          <a:p>
            <a:pPr lvl="0"/>
            <a:r>
              <a:rPr lang="en-GB" sz="3600" dirty="0" smtClean="0">
                <a:solidFill>
                  <a:schemeClr val="bg1"/>
                </a:solidFill>
                <a:latin typeface="Calibri Light" panose="020F0302020204030204"/>
              </a:rPr>
              <a:t>We make this prayer through Jesus Christ, our Lord. Amen</a:t>
            </a:r>
            <a:r>
              <a:rPr lang="en-GB" sz="3600" dirty="0">
                <a:solidFill>
                  <a:schemeClr val="bg1"/>
                </a:solidFill>
                <a:latin typeface="Calibri Light" panose="020F0302020204030204"/>
              </a:rPr>
              <a:t>.</a:t>
            </a:r>
          </a:p>
        </p:txBody>
      </p:sp>
      <p:pic>
        <p:nvPicPr>
          <p:cNvPr id="7" name="Picture 6"/>
          <p:cNvPicPr>
            <a:picLocks noChangeAspect="1"/>
          </p:cNvPicPr>
          <p:nvPr/>
        </p:nvPicPr>
        <p:blipFill>
          <a:blip r:embed="rId3"/>
          <a:stretch>
            <a:fillRect/>
          </a:stretch>
        </p:blipFill>
        <p:spPr>
          <a:xfrm>
            <a:off x="9804016" y="178868"/>
            <a:ext cx="2145978" cy="2145978"/>
          </a:xfrm>
          <a:prstGeom prst="rect">
            <a:avLst/>
          </a:prstGeom>
        </p:spPr>
      </p:pic>
    </p:spTree>
    <p:extLst>
      <p:ext uri="{BB962C8B-B14F-4D97-AF65-F5344CB8AC3E}">
        <p14:creationId xmlns:p14="http://schemas.microsoft.com/office/powerpoint/2010/main" val="2026089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5" name="TextBox 4"/>
          <p:cNvSpPr txBox="1"/>
          <p:nvPr/>
        </p:nvSpPr>
        <p:spPr>
          <a:xfrm>
            <a:off x="470263" y="322217"/>
            <a:ext cx="8403771" cy="6001643"/>
          </a:xfrm>
          <a:prstGeom prst="rect">
            <a:avLst/>
          </a:prstGeom>
          <a:noFill/>
        </p:spPr>
        <p:txBody>
          <a:bodyPr wrap="square" rtlCol="0">
            <a:spAutoFit/>
          </a:bodyPr>
          <a:lstStyle/>
          <a:p>
            <a:pPr lvl="0"/>
            <a:r>
              <a:rPr lang="en-GB" sz="3200" b="1" u="sng" dirty="0">
                <a:solidFill>
                  <a:schemeClr val="bg1"/>
                </a:solidFill>
                <a:latin typeface="Calibri Light" panose="020F0302020204030204"/>
              </a:rPr>
              <a:t>Introduction (Reader)</a:t>
            </a:r>
          </a:p>
          <a:p>
            <a:pPr lvl="0"/>
            <a:endParaRPr lang="en-GB" sz="3200" dirty="0">
              <a:solidFill>
                <a:schemeClr val="bg1"/>
              </a:solidFill>
              <a:latin typeface="Calibri Light" panose="020F0302020204030204"/>
            </a:endParaRPr>
          </a:p>
          <a:p>
            <a:pPr lvl="0"/>
            <a:r>
              <a:rPr lang="en-GB" sz="3200" dirty="0">
                <a:solidFill>
                  <a:schemeClr val="bg1"/>
                </a:solidFill>
                <a:latin typeface="Calibri Light" panose="020F0302020204030204"/>
              </a:rPr>
              <a:t>During Lent we prepare for </a:t>
            </a:r>
            <a:r>
              <a:rPr lang="en-GB" sz="3200" dirty="0" smtClean="0">
                <a:solidFill>
                  <a:schemeClr val="bg1"/>
                </a:solidFill>
                <a:latin typeface="Calibri Light" panose="020F0302020204030204"/>
              </a:rPr>
              <a:t>Easter. </a:t>
            </a:r>
            <a:r>
              <a:rPr lang="en-GB" sz="3200" dirty="0">
                <a:solidFill>
                  <a:schemeClr val="bg1"/>
                </a:solidFill>
                <a:latin typeface="Calibri Light" panose="020F0302020204030204"/>
              </a:rPr>
              <a:t>In Lent we remember how Jesus suffered and died for us. When Jesus rose from the tomb on Easter Sunday, he showed us that death is not the end. </a:t>
            </a:r>
          </a:p>
          <a:p>
            <a:pPr lvl="0"/>
            <a:r>
              <a:rPr lang="en-GB" sz="3200" dirty="0">
                <a:solidFill>
                  <a:schemeClr val="bg1"/>
                </a:solidFill>
                <a:latin typeface="Calibri Light" panose="020F0302020204030204"/>
              </a:rPr>
              <a:t>God, our Father, wants us all to live with him in a new life of peace and joy in heaven.</a:t>
            </a:r>
          </a:p>
          <a:p>
            <a:pPr lvl="0"/>
            <a:r>
              <a:rPr lang="en-GB" sz="3200" dirty="0">
                <a:solidFill>
                  <a:schemeClr val="bg1"/>
                </a:solidFill>
                <a:latin typeface="Calibri Light" panose="020F0302020204030204"/>
              </a:rPr>
              <a:t>During Lent, we prepare for Easter in three ways: we pray, fast and do acts of kindness. </a:t>
            </a:r>
          </a:p>
          <a:p>
            <a:pPr lvl="0"/>
            <a:r>
              <a:rPr lang="en-GB" sz="3200" dirty="0">
                <a:solidFill>
                  <a:schemeClr val="bg1"/>
                </a:solidFill>
                <a:latin typeface="Calibri Light" panose="020F0302020204030204"/>
              </a:rPr>
              <a:t>By doing these things we grow in love of God and other people. </a:t>
            </a:r>
          </a:p>
        </p:txBody>
      </p:sp>
      <p:pic>
        <p:nvPicPr>
          <p:cNvPr id="7" name="Picture 6"/>
          <p:cNvPicPr>
            <a:picLocks noChangeAspect="1"/>
          </p:cNvPicPr>
          <p:nvPr/>
        </p:nvPicPr>
        <p:blipFill>
          <a:blip r:embed="rId3"/>
          <a:stretch>
            <a:fillRect/>
          </a:stretch>
        </p:blipFill>
        <p:spPr>
          <a:xfrm>
            <a:off x="9521406" y="322217"/>
            <a:ext cx="2554445" cy="1792379"/>
          </a:xfrm>
          <a:prstGeom prst="rect">
            <a:avLst/>
          </a:prstGeom>
        </p:spPr>
      </p:pic>
    </p:spTree>
    <p:extLst>
      <p:ext uri="{BB962C8B-B14F-4D97-AF65-F5344CB8AC3E}">
        <p14:creationId xmlns:p14="http://schemas.microsoft.com/office/powerpoint/2010/main" val="198839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7" name="TextBox 6"/>
          <p:cNvSpPr txBox="1"/>
          <p:nvPr/>
        </p:nvSpPr>
        <p:spPr>
          <a:xfrm>
            <a:off x="470263" y="313509"/>
            <a:ext cx="10337074" cy="1815882"/>
          </a:xfrm>
          <a:prstGeom prst="rect">
            <a:avLst/>
          </a:prstGeom>
          <a:noFill/>
        </p:spPr>
        <p:txBody>
          <a:bodyPr wrap="square" rtlCol="0">
            <a:spAutoFit/>
          </a:bodyPr>
          <a:lstStyle/>
          <a:p>
            <a:pPr lvl="0"/>
            <a:r>
              <a:rPr lang="en-GB" sz="2800" dirty="0">
                <a:solidFill>
                  <a:schemeClr val="bg1"/>
                </a:solidFill>
                <a:latin typeface="Calibri Light" panose="020F0302020204030204" pitchFamily="34" charset="0"/>
                <a:cs typeface="Calibri Light" panose="020F0302020204030204" pitchFamily="34" charset="0"/>
              </a:rPr>
              <a:t>Today’s Bible reading is taken from the Gospel of </a:t>
            </a:r>
            <a:r>
              <a:rPr lang="en-GB" sz="2800" dirty="0" smtClean="0">
                <a:solidFill>
                  <a:schemeClr val="bg1"/>
                </a:solidFill>
                <a:latin typeface="Calibri Light" panose="020F0302020204030204" pitchFamily="34" charset="0"/>
                <a:cs typeface="Calibri Light" panose="020F0302020204030204" pitchFamily="34" charset="0"/>
              </a:rPr>
              <a:t> John ( 12:20-33)</a:t>
            </a:r>
          </a:p>
          <a:p>
            <a:pPr lvl="0"/>
            <a:endParaRPr lang="en-GB" sz="2800" dirty="0">
              <a:solidFill>
                <a:schemeClr val="bg1"/>
              </a:solidFill>
              <a:latin typeface="Calibri Light" panose="020F0302020204030204" pitchFamily="34" charset="0"/>
              <a:cs typeface="Calibri Light" panose="020F0302020204030204" pitchFamily="34" charset="0"/>
            </a:endParaRPr>
          </a:p>
          <a:p>
            <a:pPr lvl="0"/>
            <a:r>
              <a:rPr lang="en-GB" sz="2800" dirty="0" smtClean="0">
                <a:solidFill>
                  <a:schemeClr val="bg1"/>
                </a:solidFill>
                <a:latin typeface="Calibri Light" panose="020F0302020204030204" pitchFamily="34" charset="0"/>
                <a:cs typeface="Calibri Light" panose="020F0302020204030204" pitchFamily="34" charset="0"/>
              </a:rPr>
              <a:t>The Gospel reading for the fifth Sunday of Lent is when Jesus tells us that death is not the end. </a:t>
            </a:r>
            <a:endParaRPr lang="en-GB" sz="2800" dirty="0">
              <a:solidFill>
                <a:schemeClr val="bg1"/>
              </a:solidFill>
              <a:latin typeface="Calibri Light" panose="020F0302020204030204" pitchFamily="34" charset="0"/>
              <a:cs typeface="Calibri Light" panose="020F0302020204030204" pitchFamily="34" charset="0"/>
            </a:endParaRPr>
          </a:p>
        </p:txBody>
      </p:sp>
      <p:sp>
        <p:nvSpPr>
          <p:cNvPr id="3" name="TextBox 2"/>
          <p:cNvSpPr txBox="1"/>
          <p:nvPr/>
        </p:nvSpPr>
        <p:spPr>
          <a:xfrm>
            <a:off x="574766" y="2795451"/>
            <a:ext cx="8908868" cy="2677656"/>
          </a:xfrm>
          <a:prstGeom prst="rect">
            <a:avLst/>
          </a:prstGeom>
          <a:noFill/>
        </p:spPr>
        <p:txBody>
          <a:bodyPr wrap="square" rtlCol="0">
            <a:spAutoFit/>
          </a:bodyPr>
          <a:lstStyle/>
          <a:p>
            <a:r>
              <a:rPr lang="en-GB" sz="2800" dirty="0" smtClean="0">
                <a:solidFill>
                  <a:schemeClr val="bg1"/>
                </a:solidFill>
                <a:latin typeface="+mj-lt"/>
              </a:rPr>
              <a:t>Jesus said to his disciples, Andrew and Phillip, “The hour has come for the Son of Man to be glorified. In truth, I tell you, unless a grain of wheat falls into the earth and dies, it remains just a single grain, but if it dies, it bears much fruit.”</a:t>
            </a:r>
          </a:p>
          <a:p>
            <a:endParaRPr lang="en-GB" sz="2800" dirty="0">
              <a:solidFill>
                <a:schemeClr val="bg1"/>
              </a:solidFill>
              <a:latin typeface="+mj-lt"/>
            </a:endParaRPr>
          </a:p>
          <a:p>
            <a:r>
              <a:rPr lang="en-GB" sz="2800" dirty="0" smtClean="0">
                <a:solidFill>
                  <a:schemeClr val="bg1"/>
                </a:solidFill>
                <a:latin typeface="+mj-lt"/>
              </a:rPr>
              <a:t>The Gospel of the Lord. </a:t>
            </a:r>
            <a:r>
              <a:rPr lang="en-GB" sz="2800" b="1" dirty="0" smtClean="0">
                <a:solidFill>
                  <a:schemeClr val="bg1"/>
                </a:solidFill>
                <a:latin typeface="+mj-lt"/>
              </a:rPr>
              <a:t>R/Praise to you, Lord Jesus Christ. </a:t>
            </a:r>
            <a:endParaRPr lang="en-GB" sz="2800" b="1" dirty="0">
              <a:solidFill>
                <a:schemeClr val="bg1"/>
              </a:solidFill>
              <a:latin typeface="+mj-lt"/>
            </a:endParaRPr>
          </a:p>
        </p:txBody>
      </p:sp>
    </p:spTree>
    <p:extLst>
      <p:ext uri="{BB962C8B-B14F-4D97-AF65-F5344CB8AC3E}">
        <p14:creationId xmlns:p14="http://schemas.microsoft.com/office/powerpoint/2010/main" val="2678423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5" name="TextBox 4"/>
          <p:cNvSpPr txBox="1"/>
          <p:nvPr/>
        </p:nvSpPr>
        <p:spPr>
          <a:xfrm>
            <a:off x="487679" y="261257"/>
            <a:ext cx="10972800" cy="1323439"/>
          </a:xfrm>
          <a:prstGeom prst="rect">
            <a:avLst/>
          </a:prstGeom>
          <a:noFill/>
        </p:spPr>
        <p:txBody>
          <a:bodyPr wrap="square" rtlCol="0">
            <a:spAutoFit/>
          </a:bodyPr>
          <a:lstStyle/>
          <a:p>
            <a:pPr lvl="0"/>
            <a:r>
              <a:rPr lang="en-GB" sz="4000" u="sng" dirty="0">
                <a:solidFill>
                  <a:schemeClr val="bg1"/>
                </a:solidFill>
                <a:latin typeface="Calibri Light" panose="020F0302020204030204" pitchFamily="34" charset="0"/>
                <a:cs typeface="Calibri Light" panose="020F0302020204030204" pitchFamily="34" charset="0"/>
              </a:rPr>
              <a:t>Bible Reflection</a:t>
            </a:r>
          </a:p>
          <a:p>
            <a:pPr lvl="0"/>
            <a:endParaRPr lang="en-GB" sz="4000" u="sng" dirty="0" smtClean="0">
              <a:solidFill>
                <a:prstClr val="black"/>
              </a:solidFill>
              <a:latin typeface="Calibri Light" panose="020F0302020204030204" pitchFamily="34" charset="0"/>
              <a:cs typeface="Calibri Light" panose="020F0302020204030204" pitchFamily="34" charset="0"/>
            </a:endParaRPr>
          </a:p>
        </p:txBody>
      </p:sp>
      <p:sp>
        <p:nvSpPr>
          <p:cNvPr id="2" name="TextBox 1"/>
          <p:cNvSpPr txBox="1"/>
          <p:nvPr/>
        </p:nvSpPr>
        <p:spPr>
          <a:xfrm>
            <a:off x="330925" y="922976"/>
            <a:ext cx="10641875" cy="7109639"/>
          </a:xfrm>
          <a:prstGeom prst="rect">
            <a:avLst/>
          </a:prstGeom>
          <a:noFill/>
        </p:spPr>
        <p:txBody>
          <a:bodyPr wrap="square" rtlCol="0">
            <a:spAutoFit/>
          </a:bodyPr>
          <a:lstStyle/>
          <a:p>
            <a:r>
              <a:rPr lang="en-GB" sz="2400" dirty="0" smtClean="0">
                <a:solidFill>
                  <a:schemeClr val="bg1"/>
                </a:solidFill>
                <a:latin typeface="+mj-lt"/>
              </a:rPr>
              <a:t>In the Gospel we heard, Jesus predicted that very soon he would die and rise from the dead. </a:t>
            </a:r>
          </a:p>
          <a:p>
            <a:endParaRPr lang="en-GB" sz="2400" dirty="0">
              <a:solidFill>
                <a:schemeClr val="bg1"/>
              </a:solidFill>
              <a:latin typeface="+mj-lt"/>
            </a:endParaRPr>
          </a:p>
          <a:p>
            <a:r>
              <a:rPr lang="en-GB" sz="2400" dirty="0" smtClean="0">
                <a:solidFill>
                  <a:schemeClr val="bg1"/>
                </a:solidFill>
                <a:latin typeface="+mj-lt"/>
              </a:rPr>
              <a:t>This is what he meant when he said that he would be ‘glorified’. His death would not be the end, but rather the beginning of a new life with God our Father in heaven. To help his disciples understand, he sked them to think about a wheat seed. </a:t>
            </a:r>
          </a:p>
          <a:p>
            <a:endParaRPr lang="en-GB" sz="2400" dirty="0">
              <a:solidFill>
                <a:schemeClr val="bg1"/>
              </a:solidFill>
              <a:latin typeface="+mj-lt"/>
            </a:endParaRPr>
          </a:p>
          <a:p>
            <a:r>
              <a:rPr lang="en-GB" sz="2400" dirty="0" smtClean="0">
                <a:solidFill>
                  <a:schemeClr val="bg1"/>
                </a:solidFill>
                <a:latin typeface="+mj-lt"/>
              </a:rPr>
              <a:t>Have you seen a seed? </a:t>
            </a:r>
          </a:p>
          <a:p>
            <a:endParaRPr lang="en-GB" sz="2400" dirty="0">
              <a:solidFill>
                <a:schemeClr val="bg1"/>
              </a:solidFill>
              <a:latin typeface="+mj-lt"/>
            </a:endParaRPr>
          </a:p>
          <a:p>
            <a:r>
              <a:rPr lang="en-GB" sz="2400" dirty="0" smtClean="0">
                <a:solidFill>
                  <a:schemeClr val="bg1"/>
                </a:solidFill>
                <a:latin typeface="+mj-lt"/>
              </a:rPr>
              <a:t>What is it like?</a:t>
            </a:r>
          </a:p>
          <a:p>
            <a:endParaRPr lang="en-GB" sz="2400" dirty="0">
              <a:solidFill>
                <a:schemeClr val="bg1"/>
              </a:solidFill>
              <a:latin typeface="+mj-lt"/>
            </a:endParaRPr>
          </a:p>
          <a:p>
            <a:r>
              <a:rPr lang="en-GB" sz="2400" dirty="0" smtClean="0">
                <a:solidFill>
                  <a:schemeClr val="bg1"/>
                </a:solidFill>
                <a:latin typeface="+mj-lt"/>
              </a:rPr>
              <a:t>What would happen if you left the seed in its packet?</a:t>
            </a:r>
          </a:p>
          <a:p>
            <a:endParaRPr lang="en-GB" sz="2400" dirty="0">
              <a:solidFill>
                <a:schemeClr val="bg1"/>
              </a:solidFill>
              <a:latin typeface="+mj-lt"/>
            </a:endParaRPr>
          </a:p>
          <a:p>
            <a:r>
              <a:rPr lang="en-GB" sz="2400" dirty="0" smtClean="0">
                <a:solidFill>
                  <a:schemeClr val="bg1"/>
                </a:solidFill>
                <a:latin typeface="+mj-lt"/>
              </a:rPr>
              <a:t>Think about what happens when you plant a seed. </a:t>
            </a:r>
          </a:p>
          <a:p>
            <a:endParaRPr lang="en-GB" sz="2400" dirty="0">
              <a:solidFill>
                <a:schemeClr val="bg1"/>
              </a:solidFill>
              <a:latin typeface="+mj-lt"/>
            </a:endParaRPr>
          </a:p>
          <a:p>
            <a:r>
              <a:rPr lang="en-GB" sz="2400" dirty="0" smtClean="0">
                <a:solidFill>
                  <a:schemeClr val="bg1"/>
                </a:solidFill>
                <a:latin typeface="+mj-lt"/>
              </a:rPr>
              <a:t>It is hidden away in the silence and darkness of the earth.</a:t>
            </a:r>
          </a:p>
          <a:p>
            <a:endParaRPr lang="en-GB" sz="2400" dirty="0">
              <a:solidFill>
                <a:schemeClr val="bg1"/>
              </a:solidFill>
              <a:latin typeface="+mj-lt"/>
            </a:endParaRPr>
          </a:p>
          <a:p>
            <a:r>
              <a:rPr lang="en-GB" sz="2400" dirty="0" smtClean="0">
                <a:solidFill>
                  <a:schemeClr val="bg1"/>
                </a:solidFill>
                <a:latin typeface="+mj-lt"/>
              </a:rPr>
              <a:t>Then, when the time is right, it bursts out of the ground into a wonderful display of beauty and joy. </a:t>
            </a:r>
            <a:endParaRPr lang="en-GB" sz="2400" dirty="0">
              <a:solidFill>
                <a:schemeClr val="bg1"/>
              </a:solidFill>
              <a:latin typeface="+mj-lt"/>
            </a:endParaRPr>
          </a:p>
        </p:txBody>
      </p:sp>
      <p:pic>
        <p:nvPicPr>
          <p:cNvPr id="3" name="Picture 2"/>
          <p:cNvPicPr>
            <a:picLocks noChangeAspect="1"/>
          </p:cNvPicPr>
          <p:nvPr/>
        </p:nvPicPr>
        <p:blipFill>
          <a:blip r:embed="rId3"/>
          <a:stretch>
            <a:fillRect/>
          </a:stretch>
        </p:blipFill>
        <p:spPr>
          <a:xfrm>
            <a:off x="8763000" y="4927146"/>
            <a:ext cx="2819400" cy="1619250"/>
          </a:xfrm>
          <a:prstGeom prst="rect">
            <a:avLst/>
          </a:prstGeom>
        </p:spPr>
      </p:pic>
    </p:spTree>
    <p:extLst>
      <p:ext uri="{BB962C8B-B14F-4D97-AF65-F5344CB8AC3E}">
        <p14:creationId xmlns:p14="http://schemas.microsoft.com/office/powerpoint/2010/main" val="4247674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5" name="TextBox 4"/>
          <p:cNvSpPr txBox="1"/>
          <p:nvPr/>
        </p:nvSpPr>
        <p:spPr>
          <a:xfrm>
            <a:off x="487679" y="261257"/>
            <a:ext cx="109728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Bible Reflection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 name="TextBox 1"/>
          <p:cNvSpPr txBox="1"/>
          <p:nvPr/>
        </p:nvSpPr>
        <p:spPr>
          <a:xfrm>
            <a:off x="487679" y="1219200"/>
            <a:ext cx="10641875"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Calibri Light" panose="020F0302020204030204"/>
              </a:rPr>
              <a:t>Jesus</a:t>
            </a:r>
            <a:r>
              <a:rPr kumimoji="0" lang="en-GB" sz="2400" b="0" i="0" u="none" strike="noStrike" kern="1200" cap="none" spc="0" normalizeH="0" noProof="0" dirty="0" smtClean="0">
                <a:ln>
                  <a:noFill/>
                </a:ln>
                <a:solidFill>
                  <a:prstClr val="white"/>
                </a:solidFill>
                <a:effectLst/>
                <a:uLnTx/>
                <a:uFillTx/>
                <a:latin typeface="Calibri Light" panose="020F0302020204030204"/>
              </a:rPr>
              <a:t> was saying that </a:t>
            </a:r>
            <a:r>
              <a:rPr lang="en-GB" sz="2400" dirty="0">
                <a:solidFill>
                  <a:prstClr val="white"/>
                </a:solidFill>
                <a:latin typeface="Calibri Light" panose="020F0302020204030204"/>
              </a:rPr>
              <a:t> </a:t>
            </a:r>
            <a:r>
              <a:rPr lang="en-GB" sz="2400" dirty="0" smtClean="0">
                <a:solidFill>
                  <a:prstClr val="white"/>
                </a:solidFill>
                <a:latin typeface="Calibri Light" panose="020F0302020204030204"/>
              </a:rPr>
              <a:t>his death would be like this – he was going to die and be buried in the silence and darkness of the tomb. But then, he would be brought into a new life and everlasting life with God the Father.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white"/>
                </a:solidFill>
                <a:latin typeface="Calibri Light" panose="020F0302020204030204"/>
              </a:rPr>
              <a:t>This is exactly what happened to Jesus on Easter Sunday and it is this everlasting life with him that God wants for all of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smtClean="0">
              <a:solidFill>
                <a:prstClr val="white"/>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Calibri Light" panose="020F0302020204030204"/>
              </a:rPr>
              <a:t>Think</a:t>
            </a:r>
            <a:r>
              <a:rPr kumimoji="0" lang="en-GB" sz="2400" b="0" i="0" u="none" strike="noStrike" kern="1200" cap="none" spc="0" normalizeH="0" noProof="0" dirty="0" smtClean="0">
                <a:ln>
                  <a:noFill/>
                </a:ln>
                <a:solidFill>
                  <a:prstClr val="white"/>
                </a:solidFill>
                <a:effectLst/>
                <a:uLnTx/>
                <a:uFillTx/>
                <a:latin typeface="Calibri Light" panose="020F0302020204030204"/>
              </a:rPr>
              <a:t> about how you can love God and serve others. Isn’t it wonderful that you follow Jesus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aseline="0" dirty="0">
              <a:solidFill>
                <a:prstClr val="white"/>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noProof="0" dirty="0" smtClean="0">
                <a:ln>
                  <a:noFill/>
                </a:ln>
                <a:solidFill>
                  <a:prstClr val="white"/>
                </a:solidFill>
                <a:effectLst/>
                <a:uLnTx/>
                <a:uFillTx/>
                <a:latin typeface="Calibri Light" panose="020F0302020204030204"/>
              </a:rPr>
              <a:t>What have you been doing during Lent to follow Jesus and serve other peo</a:t>
            </a:r>
            <a:r>
              <a:rPr lang="en-GB" sz="2400" noProof="0" dirty="0" smtClean="0">
                <a:solidFill>
                  <a:prstClr val="white"/>
                </a:solidFill>
                <a:latin typeface="Calibri Light" panose="020F0302020204030204"/>
              </a:rPr>
              <a:t>ple. It is never too late to start. </a:t>
            </a:r>
            <a:endParaRPr kumimoji="0" lang="en-GB" sz="2400" b="0" i="0" u="none" strike="noStrike" kern="1200" cap="none" spc="0" normalizeH="0" baseline="0" noProof="0" dirty="0">
              <a:ln>
                <a:noFill/>
              </a:ln>
              <a:solidFill>
                <a:prstClr val="white"/>
              </a:solidFill>
              <a:effectLst/>
              <a:uLnTx/>
              <a:uFillTx/>
              <a:latin typeface="Calibri Light" panose="020F0302020204030204"/>
            </a:endParaRPr>
          </a:p>
        </p:txBody>
      </p:sp>
    </p:spTree>
    <p:extLst>
      <p:ext uri="{BB962C8B-B14F-4D97-AF65-F5344CB8AC3E}">
        <p14:creationId xmlns:p14="http://schemas.microsoft.com/office/powerpoint/2010/main" val="875898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6" name="TextBox 5"/>
          <p:cNvSpPr txBox="1"/>
          <p:nvPr/>
        </p:nvSpPr>
        <p:spPr>
          <a:xfrm>
            <a:off x="461555" y="383177"/>
            <a:ext cx="10633166" cy="5262979"/>
          </a:xfrm>
          <a:prstGeom prst="rect">
            <a:avLst/>
          </a:prstGeom>
          <a:noFill/>
        </p:spPr>
        <p:txBody>
          <a:bodyPr wrap="square" rtlCol="0">
            <a:spAutoFit/>
          </a:bodyPr>
          <a:lstStyle/>
          <a:p>
            <a:pPr lvl="0"/>
            <a:r>
              <a:rPr lang="en-GB" sz="2800" b="1" u="sng" dirty="0">
                <a:solidFill>
                  <a:schemeClr val="bg1"/>
                </a:solidFill>
                <a:latin typeface="Calibri Light" panose="020F0302020204030204" pitchFamily="34" charset="0"/>
                <a:cs typeface="Calibri Light" panose="020F0302020204030204" pitchFamily="34" charset="0"/>
              </a:rPr>
              <a:t>Prayers of intercession</a:t>
            </a:r>
          </a:p>
          <a:p>
            <a:pPr lvl="0"/>
            <a:endParaRPr lang="en-GB" sz="2800" u="sng" dirty="0">
              <a:solidFill>
                <a:schemeClr val="bg1"/>
              </a:solidFill>
              <a:latin typeface="Calibri Light" panose="020F0302020204030204" pitchFamily="34" charset="0"/>
              <a:cs typeface="Calibri Light" panose="020F0302020204030204" pitchFamily="34" charset="0"/>
            </a:endParaRPr>
          </a:p>
          <a:p>
            <a:pPr lvl="0"/>
            <a:r>
              <a:rPr lang="en-GB" sz="2800" b="1" dirty="0">
                <a:solidFill>
                  <a:schemeClr val="bg1"/>
                </a:solidFill>
                <a:latin typeface="Calibri Light" panose="020F0302020204030204" pitchFamily="34" charset="0"/>
                <a:cs typeface="Calibri Light" panose="020F0302020204030204" pitchFamily="34" charset="0"/>
              </a:rPr>
              <a:t>Reader</a:t>
            </a:r>
            <a:r>
              <a:rPr lang="en-GB" sz="2800" dirty="0">
                <a:solidFill>
                  <a:schemeClr val="bg1"/>
                </a:solidFill>
                <a:latin typeface="Calibri Light" panose="020F0302020204030204" pitchFamily="34" charset="0"/>
                <a:cs typeface="Calibri Light" panose="020F0302020204030204" pitchFamily="34" charset="0"/>
              </a:rPr>
              <a:t>: The response to our prayer is: Lord, hear us. </a:t>
            </a:r>
          </a:p>
          <a:p>
            <a:pPr lvl="0"/>
            <a:endParaRPr lang="en-GB" sz="2800" dirty="0">
              <a:solidFill>
                <a:schemeClr val="bg1"/>
              </a:solidFill>
              <a:latin typeface="Calibri Light" panose="020F0302020204030204" pitchFamily="34" charset="0"/>
              <a:cs typeface="Calibri Light" panose="020F0302020204030204" pitchFamily="34" charset="0"/>
            </a:endParaRPr>
          </a:p>
          <a:p>
            <a:pPr lvl="0"/>
            <a:r>
              <a:rPr lang="en-GB" sz="2800" b="1" dirty="0">
                <a:solidFill>
                  <a:schemeClr val="bg1"/>
                </a:solidFill>
                <a:latin typeface="Calibri Light" panose="020F0302020204030204" pitchFamily="34" charset="0"/>
                <a:cs typeface="Calibri Light" panose="020F0302020204030204" pitchFamily="34" charset="0"/>
              </a:rPr>
              <a:t>Reader</a:t>
            </a:r>
            <a:r>
              <a:rPr lang="en-GB" sz="2800" dirty="0">
                <a:solidFill>
                  <a:schemeClr val="bg1"/>
                </a:solidFill>
                <a:latin typeface="Calibri Light" panose="020F0302020204030204" pitchFamily="34" charset="0"/>
                <a:cs typeface="Calibri Light" panose="020F0302020204030204" pitchFamily="34" charset="0"/>
              </a:rPr>
              <a:t>: Heavenly Father, we give </a:t>
            </a:r>
            <a:r>
              <a:rPr lang="en-GB" sz="2800" dirty="0" smtClean="0">
                <a:solidFill>
                  <a:schemeClr val="bg1"/>
                </a:solidFill>
                <a:latin typeface="Calibri Light" panose="020F0302020204030204" pitchFamily="34" charset="0"/>
                <a:cs typeface="Calibri Light" panose="020F0302020204030204" pitchFamily="34" charset="0"/>
              </a:rPr>
              <a:t>thanks for all the people who serve you by sharing your love with the world. We think of our teachers, doctors, nurses, priests and nuns. Help us to serve you be sharing your love  too. We pray to the Lord. </a:t>
            </a:r>
            <a:r>
              <a:rPr lang="en-GB" sz="2800" b="1" dirty="0">
                <a:solidFill>
                  <a:prstClr val="white"/>
                </a:solidFill>
                <a:latin typeface="Calibri Light" panose="020F0302020204030204" pitchFamily="34" charset="0"/>
                <a:cs typeface="Calibri Light" panose="020F0302020204030204" pitchFamily="34" charset="0"/>
              </a:rPr>
              <a:t>R/Lord hear us.</a:t>
            </a:r>
            <a:endParaRPr lang="en-GB" b="1" dirty="0">
              <a:solidFill>
                <a:prstClr val="white"/>
              </a:solidFill>
            </a:endParaRPr>
          </a:p>
          <a:p>
            <a:pPr lvl="0"/>
            <a:endParaRPr lang="en-GB" sz="2800" b="1" dirty="0">
              <a:solidFill>
                <a:schemeClr val="bg1"/>
              </a:solidFill>
              <a:latin typeface="Calibri Light" panose="020F0302020204030204" pitchFamily="34" charset="0"/>
              <a:cs typeface="Calibri Light" panose="020F0302020204030204" pitchFamily="34" charset="0"/>
            </a:endParaRPr>
          </a:p>
          <a:p>
            <a:pPr lvl="0"/>
            <a:r>
              <a:rPr lang="en-GB" sz="2800" b="1" dirty="0" smtClean="0">
                <a:solidFill>
                  <a:schemeClr val="bg1"/>
                </a:solidFill>
                <a:latin typeface="Calibri Light" panose="020F0302020204030204" pitchFamily="34" charset="0"/>
                <a:cs typeface="Calibri Light" panose="020F0302020204030204" pitchFamily="34" charset="0"/>
              </a:rPr>
              <a:t>Reader: </a:t>
            </a:r>
            <a:r>
              <a:rPr lang="en-GB" sz="2800" dirty="0" smtClean="0">
                <a:solidFill>
                  <a:schemeClr val="bg1"/>
                </a:solidFill>
                <a:latin typeface="Calibri Light" panose="020F0302020204030204" pitchFamily="34" charset="0"/>
                <a:cs typeface="Calibri Light" panose="020F0302020204030204" pitchFamily="34" charset="0"/>
              </a:rPr>
              <a:t>We ask for forgiveness for the times we have failed to share your love with others, when we have been selfish, mean or rude. Help us to be more generous and kind. We pray to the Lord</a:t>
            </a:r>
            <a:r>
              <a:rPr lang="en-GB" sz="2800" b="1" dirty="0" smtClean="0">
                <a:solidFill>
                  <a:schemeClr val="bg1"/>
                </a:solidFill>
                <a:latin typeface="Calibri Light" panose="020F0302020204030204" pitchFamily="34" charset="0"/>
                <a:cs typeface="Calibri Light" panose="020F0302020204030204" pitchFamily="34" charset="0"/>
              </a:rPr>
              <a:t>. R/Lord hear us.</a:t>
            </a:r>
            <a:endParaRPr lang="en-GB" b="1" dirty="0">
              <a:solidFill>
                <a:schemeClr val="bg1"/>
              </a:solidFill>
            </a:endParaRPr>
          </a:p>
        </p:txBody>
      </p:sp>
      <p:pic>
        <p:nvPicPr>
          <p:cNvPr id="2" name="Picture 1"/>
          <p:cNvPicPr>
            <a:picLocks noChangeAspect="1"/>
          </p:cNvPicPr>
          <p:nvPr/>
        </p:nvPicPr>
        <p:blipFill>
          <a:blip r:embed="rId3"/>
          <a:stretch>
            <a:fillRect/>
          </a:stretch>
        </p:blipFill>
        <p:spPr>
          <a:xfrm>
            <a:off x="8811577" y="284525"/>
            <a:ext cx="2619375" cy="1743075"/>
          </a:xfrm>
          <a:prstGeom prst="rect">
            <a:avLst/>
          </a:prstGeom>
        </p:spPr>
      </p:pic>
    </p:spTree>
    <p:extLst>
      <p:ext uri="{BB962C8B-B14F-4D97-AF65-F5344CB8AC3E}">
        <p14:creationId xmlns:p14="http://schemas.microsoft.com/office/powerpoint/2010/main" val="3750438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98536"/>
          </a:xfrm>
          <a:prstGeom prst="rect">
            <a:avLst/>
          </a:prstGeom>
        </p:spPr>
      </p:pic>
      <p:sp>
        <p:nvSpPr>
          <p:cNvPr id="7" name="TextBox 6"/>
          <p:cNvSpPr txBox="1"/>
          <p:nvPr/>
        </p:nvSpPr>
        <p:spPr>
          <a:xfrm>
            <a:off x="423171" y="374469"/>
            <a:ext cx="10558338" cy="6986528"/>
          </a:xfrm>
          <a:prstGeom prst="rect">
            <a:avLst/>
          </a:prstGeom>
          <a:noFill/>
        </p:spPr>
        <p:txBody>
          <a:bodyPr wrap="square" rtlCol="0">
            <a:spAutoFit/>
          </a:bodyPr>
          <a:lstStyle/>
          <a:p>
            <a:r>
              <a:rPr lang="en-GB" sz="2800" b="1" dirty="0" smtClean="0">
                <a:solidFill>
                  <a:schemeClr val="bg1"/>
                </a:solidFill>
                <a:latin typeface="Calibri Light" panose="020F0302020204030204" pitchFamily="34" charset="0"/>
                <a:cs typeface="Calibri Light" panose="020F0302020204030204" pitchFamily="34" charset="0"/>
              </a:rPr>
              <a:t>Reader: </a:t>
            </a:r>
            <a:r>
              <a:rPr lang="en-GB" sz="2800" dirty="0" smtClean="0">
                <a:solidFill>
                  <a:schemeClr val="bg1"/>
                </a:solidFill>
                <a:latin typeface="Calibri Light" panose="020F0302020204030204" pitchFamily="34" charset="0"/>
                <a:cs typeface="Calibri Light" panose="020F0302020204030204" pitchFamily="34" charset="0"/>
              </a:rPr>
              <a:t>Heavenly Father, we pray for all those who have died, for their families and friends. May the promise of everlasting life with you bring them comfort and hope. We pray to the Lord. </a:t>
            </a:r>
            <a:r>
              <a:rPr lang="en-GB" sz="2800" b="1" dirty="0" smtClean="0">
                <a:solidFill>
                  <a:schemeClr val="bg1"/>
                </a:solidFill>
                <a:latin typeface="Calibri Light" panose="020F0302020204030204" pitchFamily="34" charset="0"/>
                <a:cs typeface="Calibri Light" panose="020F0302020204030204" pitchFamily="34" charset="0"/>
              </a:rPr>
              <a:t>R/Lord, hear us. </a:t>
            </a:r>
          </a:p>
          <a:p>
            <a:endParaRPr lang="en-GB" sz="2800" b="1" dirty="0">
              <a:solidFill>
                <a:schemeClr val="bg1"/>
              </a:solidFill>
              <a:latin typeface="Calibri Light" panose="020F0302020204030204" pitchFamily="34" charset="0"/>
              <a:cs typeface="Calibri Light" panose="020F0302020204030204" pitchFamily="34" charset="0"/>
            </a:endParaRPr>
          </a:p>
          <a:p>
            <a:r>
              <a:rPr lang="en-GB" sz="2800" b="1" dirty="0" smtClean="0">
                <a:solidFill>
                  <a:schemeClr val="bg1"/>
                </a:solidFill>
                <a:latin typeface="Calibri Light" panose="020F0302020204030204" pitchFamily="34" charset="0"/>
                <a:cs typeface="Calibri Light" panose="020F0302020204030204" pitchFamily="34" charset="0"/>
              </a:rPr>
              <a:t>Reader:</a:t>
            </a:r>
            <a:r>
              <a:rPr lang="en-GB" sz="2800" dirty="0" smtClean="0">
                <a:solidFill>
                  <a:schemeClr val="bg1"/>
                </a:solidFill>
                <a:latin typeface="Calibri Light" panose="020F0302020204030204" pitchFamily="34" charset="0"/>
                <a:cs typeface="Calibri Light" panose="020F0302020204030204" pitchFamily="34" charset="0"/>
              </a:rPr>
              <a:t> Heavenly Father, we pray for the children, families and staff in our school. May we live lives of joy and hope, knowing that your love us greater than death.</a:t>
            </a:r>
          </a:p>
          <a:p>
            <a:r>
              <a:rPr lang="en-GB" sz="2800" dirty="0" smtClean="0">
                <a:solidFill>
                  <a:schemeClr val="bg1"/>
                </a:solidFill>
                <a:latin typeface="Calibri Light" panose="020F0302020204030204" pitchFamily="34" charset="0"/>
                <a:cs typeface="Calibri Light" panose="020F0302020204030204" pitchFamily="34" charset="0"/>
              </a:rPr>
              <a:t>We pray to the lord. </a:t>
            </a:r>
            <a:r>
              <a:rPr lang="en-GB" sz="2800" b="1" dirty="0" smtClean="0">
                <a:solidFill>
                  <a:schemeClr val="bg1"/>
                </a:solidFill>
                <a:latin typeface="Calibri Light" panose="020F0302020204030204" pitchFamily="34" charset="0"/>
                <a:cs typeface="Calibri Light" panose="020F0302020204030204" pitchFamily="34" charset="0"/>
              </a:rPr>
              <a:t>R/Lord, hear us. </a:t>
            </a:r>
          </a:p>
          <a:p>
            <a:endParaRPr lang="en-GB" sz="2800" b="1" dirty="0">
              <a:solidFill>
                <a:schemeClr val="bg1"/>
              </a:solidFill>
              <a:latin typeface="Calibri Light" panose="020F0302020204030204" pitchFamily="34" charset="0"/>
              <a:cs typeface="Calibri Light" panose="020F0302020204030204" pitchFamily="34" charset="0"/>
            </a:endParaRPr>
          </a:p>
          <a:p>
            <a:pPr lvl="0"/>
            <a:r>
              <a:rPr lang="en-GB" sz="2800" b="1" dirty="0" smtClean="0">
                <a:solidFill>
                  <a:schemeClr val="bg1"/>
                </a:solidFill>
                <a:latin typeface="Calibri Light" panose="020F0302020204030204" pitchFamily="34" charset="0"/>
                <a:cs typeface="Calibri Light" panose="020F0302020204030204" pitchFamily="34" charset="0"/>
              </a:rPr>
              <a:t>Reader: </a:t>
            </a:r>
            <a:r>
              <a:rPr lang="en-GB" sz="2800" dirty="0" smtClean="0">
                <a:solidFill>
                  <a:schemeClr val="bg1"/>
                </a:solidFill>
                <a:latin typeface="Calibri Light" panose="020F0302020204030204" pitchFamily="34" charset="0"/>
                <a:cs typeface="Calibri Light" panose="020F0302020204030204" pitchFamily="34" charset="0"/>
              </a:rPr>
              <a:t>We pray for children overseas whom Mission Together helps: those </a:t>
            </a:r>
            <a:r>
              <a:rPr lang="en-GB" sz="2800" dirty="0">
                <a:solidFill>
                  <a:schemeClr val="bg1"/>
                </a:solidFill>
                <a:latin typeface="Calibri Light" panose="020F0302020204030204" pitchFamily="34" charset="0"/>
                <a:cs typeface="Calibri Light" panose="020F0302020204030204" pitchFamily="34" charset="0"/>
              </a:rPr>
              <a:t>who are scared, sad  or lonely, who are homeless, sick, hungry or who are refugees. May </a:t>
            </a:r>
            <a:r>
              <a:rPr lang="en-GB" sz="2800" dirty="0" smtClean="0">
                <a:solidFill>
                  <a:schemeClr val="bg1"/>
                </a:solidFill>
                <a:latin typeface="Calibri Light" panose="020F0302020204030204" pitchFamily="34" charset="0"/>
                <a:cs typeface="Calibri Light" panose="020F0302020204030204" pitchFamily="34" charset="0"/>
              </a:rPr>
              <a:t>they find hope in your love and may we always be ready to help them.  </a:t>
            </a:r>
            <a:r>
              <a:rPr lang="en-GB" sz="2800" dirty="0">
                <a:solidFill>
                  <a:schemeClr val="bg1"/>
                </a:solidFill>
                <a:latin typeface="Calibri Light" panose="020F0302020204030204" pitchFamily="34" charset="0"/>
                <a:cs typeface="Calibri Light" panose="020F0302020204030204" pitchFamily="34" charset="0"/>
              </a:rPr>
              <a:t>We pray to the Lord. </a:t>
            </a:r>
            <a:r>
              <a:rPr lang="en-GB" sz="2800" b="1" dirty="0">
                <a:solidFill>
                  <a:schemeClr val="bg1"/>
                </a:solidFill>
                <a:latin typeface="Calibri Light" panose="020F0302020204030204" pitchFamily="34" charset="0"/>
                <a:cs typeface="Calibri Light" panose="020F0302020204030204" pitchFamily="34" charset="0"/>
              </a:rPr>
              <a:t>R/Lord, hear us</a:t>
            </a:r>
            <a:r>
              <a:rPr lang="en-GB" sz="2800" b="1" dirty="0">
                <a:solidFill>
                  <a:prstClr val="black"/>
                </a:solidFill>
                <a:latin typeface="Calibri Light" panose="020F0302020204030204" pitchFamily="34" charset="0"/>
                <a:cs typeface="Calibri Light" panose="020F0302020204030204" pitchFamily="34" charset="0"/>
              </a:rPr>
              <a:t>.</a:t>
            </a:r>
          </a:p>
          <a:p>
            <a:endParaRPr lang="en-GB" sz="2800" b="1" dirty="0" smtClean="0">
              <a:solidFill>
                <a:schemeClr val="bg1"/>
              </a:solidFill>
              <a:latin typeface="Calibri Light" panose="020F0302020204030204" pitchFamily="34" charset="0"/>
              <a:cs typeface="Calibri Light" panose="020F0302020204030204" pitchFamily="34" charset="0"/>
            </a:endParaRPr>
          </a:p>
          <a:p>
            <a:endParaRPr lang="en-GB" sz="2800" b="1" dirty="0">
              <a:solidFill>
                <a:schemeClr val="bg1"/>
              </a:solidFill>
              <a:latin typeface="Calibri Light" panose="020F0302020204030204" pitchFamily="34" charset="0"/>
              <a:cs typeface="Calibri Light" panose="020F0302020204030204" pitchFamily="34" charset="0"/>
            </a:endParaRPr>
          </a:p>
          <a:p>
            <a:endParaRPr lang="en-GB" sz="28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4874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72A74-7F19-498E-BAF7-24F1604FA274}">
  <ds:schemaRefs>
    <ds:schemaRef ds:uri="http://schemas.openxmlformats.org/package/2006/metadata/core-properties"/>
    <ds:schemaRef ds:uri="http://purl.org/dc/elements/1.1/"/>
    <ds:schemaRef ds:uri="http://purl.org/dc/terms/"/>
    <ds:schemaRef ds:uri="1bdd9bf8-020d-4964-b720-1ef7858a6916"/>
    <ds:schemaRef ds:uri="http://www.w3.org/XML/1998/namespace"/>
    <ds:schemaRef ds:uri="http://schemas.microsoft.com/office/infopath/2007/PartnerControls"/>
    <ds:schemaRef ds:uri="http://schemas.microsoft.com/office/2006/documentManagement/types"/>
    <ds:schemaRef ds:uri="a0a8976a-7299-4835-8070-21fdeedc9cc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CFC1E2B-8FF1-4F47-B97C-58E4976E4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D142F6-B4C8-463B-B702-5F068DACE0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TotalTime>
  <Words>982</Words>
  <Application>Microsoft Office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Milne, Laura</dc:creator>
  <cp:lastModifiedBy>Milne, Laura</cp:lastModifiedBy>
  <cp:revision>18</cp:revision>
  <dcterms:created xsi:type="dcterms:W3CDTF">2021-03-02T19:41:51Z</dcterms:created>
  <dcterms:modified xsi:type="dcterms:W3CDTF">2021-03-19T12:01:23Z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