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1" r:id="rId2"/>
    <p:sldId id="266" r:id="rId3"/>
    <p:sldId id="387" r:id="rId4"/>
    <p:sldId id="388" r:id="rId5"/>
    <p:sldId id="391" r:id="rId6"/>
    <p:sldId id="382" r:id="rId7"/>
    <p:sldId id="383" r:id="rId8"/>
    <p:sldId id="384" r:id="rId9"/>
    <p:sldId id="385" r:id="rId10"/>
    <p:sldId id="386" r:id="rId11"/>
    <p:sldId id="389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</p:sldIdLst>
  <p:sldSz cx="9144000" cy="6858000" type="screen4x3"/>
  <p:notesSz cx="6858000" cy="9144000"/>
  <p:defaultTextStyle>
    <a:defPPr>
      <a:defRPr lang="en-US"/>
    </a:defPPr>
    <a:lvl1pPr marL="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2069"/>
  </p:normalViewPr>
  <p:slideViewPr>
    <p:cSldViewPr>
      <p:cViewPr>
        <p:scale>
          <a:sx n="71" d="100"/>
          <a:sy n="71" d="100"/>
        </p:scale>
        <p:origin x="-105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8" tIns="45694" rIns="91388" bIns="456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8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9" indent="-342709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2" indent="-285589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5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87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2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Task 1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Create an information poster/leaflet all about Iceland. You could include the following information: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Flag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Location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Capital city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Population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-Languages spoken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Climate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Foods eaten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Geographical features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your poster as colourful and informative as you can and remember to post a picture of it on dojo.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Literacy Lesson </a:t>
            </a:r>
            <a:r>
              <a:rPr lang="en-GB" b="1" u="sng" dirty="0" smtClean="0">
                <a:latin typeface="Comic Sans MS" panose="030F0702030302020204" pitchFamily="66" charset="0"/>
              </a:rPr>
              <a:t>2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Main activity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 are going to read  a story called The Stone Trolls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6636"/>
            <a:ext cx="56292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0" y="2774867"/>
            <a:ext cx="8565778" cy="24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33513"/>
            <a:ext cx="9096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385888"/>
            <a:ext cx="90963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288192" cy="676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5283"/>
            <a:ext cx="8703320" cy="404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35106" r="27813" b="29264"/>
          <a:stretch/>
        </p:blipFill>
        <p:spPr bwMode="auto">
          <a:xfrm>
            <a:off x="1187623" y="476672"/>
            <a:ext cx="6010037" cy="225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363076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8515"/>
            <a:ext cx="17049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76" y="3000257"/>
            <a:ext cx="1518323" cy="36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" y="548680"/>
            <a:ext cx="90201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0" y="5157192"/>
            <a:ext cx="9210676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Task one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Literacy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" y="476672"/>
            <a:ext cx="89820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21" y="5229200"/>
            <a:ext cx="9210676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6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4" y="908720"/>
            <a:ext cx="940117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Task two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3456"/>
            <a:ext cx="8981038" cy="320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11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1" y="205513"/>
            <a:ext cx="9120510" cy="31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" y="3933056"/>
            <a:ext cx="9002664" cy="26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7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Literacy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Re-read the story The Stone Trolls from yesterday (go back and read the previous slides)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1" y="2379676"/>
            <a:ext cx="8880351" cy="31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11" y="1700808"/>
            <a:ext cx="30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Task one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9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1" y="16895"/>
            <a:ext cx="9126043" cy="308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7839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11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153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7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Task two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0" y="844774"/>
            <a:ext cx="9063360" cy="214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62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198338" cy="582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4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6" y="836712"/>
            <a:ext cx="8995544" cy="34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Starter activity 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0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" y="24698"/>
            <a:ext cx="8193882" cy="845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48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76672"/>
            <a:ext cx="89820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4" y="2981706"/>
            <a:ext cx="8838952" cy="228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34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38160" cy="577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57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126"/>
            <a:ext cx="8892480" cy="121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40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Improve these sentences in as many different ways as you can. Remember you can use:</a:t>
            </a:r>
          </a:p>
          <a:p>
            <a:endParaRPr lang="en-GB" dirty="0"/>
          </a:p>
          <a:p>
            <a:r>
              <a:rPr lang="en-GB" dirty="0" smtClean="0"/>
              <a:t>-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1189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9688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troll is ugly.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troll lives in a cave.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troll eats snails.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troll is hairy.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4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Main activity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0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5" y="1916832"/>
            <a:ext cx="8919405" cy="440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055" y="620688"/>
            <a:ext cx="614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Read the information on the next few slides.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9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971782" cy="57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05656" cy="54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9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33375"/>
            <a:ext cx="90201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1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179</Words>
  <Application>Microsoft Office PowerPoint</Application>
  <PresentationFormat>On-screen Show (4:3)</PresentationFormat>
  <Paragraphs>39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This week, post at least two pieces of your work onto Class Dojo</vt:lpstr>
      <vt:lpstr>Literacy Lesson 1</vt:lpstr>
      <vt:lpstr>Starter activity  </vt:lpstr>
      <vt:lpstr>PowerPoint Presentation</vt:lpstr>
      <vt:lpstr>Main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 Lesson 2</vt:lpstr>
      <vt:lpstr>Main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 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72</cp:revision>
  <dcterms:created xsi:type="dcterms:W3CDTF">2020-03-30T16:07:36Z</dcterms:created>
  <dcterms:modified xsi:type="dcterms:W3CDTF">2020-05-17T09:23:12Z</dcterms:modified>
</cp:coreProperties>
</file>