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1" r:id="rId2"/>
    <p:sldId id="266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389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04" r:id="rId19"/>
    <p:sldId id="419" r:id="rId20"/>
    <p:sldId id="420" r:id="rId21"/>
    <p:sldId id="421" r:id="rId22"/>
  </p:sldIdLst>
  <p:sldSz cx="9144000" cy="6858000" type="screen4x3"/>
  <p:notesSz cx="6858000" cy="9144000"/>
  <p:defaultTextStyle>
    <a:defPPr>
      <a:defRPr lang="en-US"/>
    </a:defPPr>
    <a:lvl1pPr marL="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4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8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30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772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1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59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596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43" algn="l" defTabSz="9138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92069"/>
  </p:normalViewPr>
  <p:slideViewPr>
    <p:cSldViewPr>
      <p:cViewPr>
        <p:scale>
          <a:sx n="70" d="100"/>
          <a:sy n="70" d="100"/>
        </p:scale>
        <p:origin x="-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9CBE-4AFF-3643-8073-765925F7E36B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C41BE-09FD-4843-8F6D-EB834FADB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5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9143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1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66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0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5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17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40" indent="0">
              <a:buNone/>
              <a:defRPr sz="2000" b="1"/>
            </a:lvl2pPr>
            <a:lvl3pPr marL="913883" indent="0">
              <a:buNone/>
              <a:defRPr sz="1800" b="1"/>
            </a:lvl3pPr>
            <a:lvl4pPr marL="1370830" indent="0">
              <a:buNone/>
              <a:defRPr sz="1600" b="1"/>
            </a:lvl4pPr>
            <a:lvl5pPr marL="1827772" indent="0">
              <a:buNone/>
              <a:defRPr sz="1600" b="1"/>
            </a:lvl5pPr>
            <a:lvl6pPr marL="2284713" indent="0">
              <a:buNone/>
              <a:defRPr sz="1600" b="1"/>
            </a:lvl6pPr>
            <a:lvl7pPr marL="2741659" indent="0">
              <a:buNone/>
              <a:defRPr sz="1600" b="1"/>
            </a:lvl7pPr>
            <a:lvl8pPr marL="3198596" indent="0">
              <a:buNone/>
              <a:defRPr sz="1600" b="1"/>
            </a:lvl8pPr>
            <a:lvl9pPr marL="365554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2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52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40" indent="0">
              <a:buNone/>
              <a:defRPr sz="2800"/>
            </a:lvl2pPr>
            <a:lvl3pPr marL="913883" indent="0">
              <a:buNone/>
              <a:defRPr sz="2400"/>
            </a:lvl3pPr>
            <a:lvl4pPr marL="1370830" indent="0">
              <a:buNone/>
              <a:defRPr sz="2000"/>
            </a:lvl4pPr>
            <a:lvl5pPr marL="1827772" indent="0">
              <a:buNone/>
              <a:defRPr sz="2000"/>
            </a:lvl5pPr>
            <a:lvl6pPr marL="2284713" indent="0">
              <a:buNone/>
              <a:defRPr sz="2000"/>
            </a:lvl6pPr>
            <a:lvl7pPr marL="2741659" indent="0">
              <a:buNone/>
              <a:defRPr sz="2000"/>
            </a:lvl7pPr>
            <a:lvl8pPr marL="3198596" indent="0">
              <a:buNone/>
              <a:defRPr sz="2000"/>
            </a:lvl8pPr>
            <a:lvl9pPr marL="365554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40" indent="0">
              <a:buNone/>
              <a:defRPr sz="1200"/>
            </a:lvl2pPr>
            <a:lvl3pPr marL="913883" indent="0">
              <a:buNone/>
              <a:defRPr sz="1000"/>
            </a:lvl3pPr>
            <a:lvl4pPr marL="1370830" indent="0">
              <a:buNone/>
              <a:defRPr sz="900"/>
            </a:lvl4pPr>
            <a:lvl5pPr marL="1827772" indent="0">
              <a:buNone/>
              <a:defRPr sz="900"/>
            </a:lvl5pPr>
            <a:lvl6pPr marL="2284713" indent="0">
              <a:buNone/>
              <a:defRPr sz="900"/>
            </a:lvl6pPr>
            <a:lvl7pPr marL="2741659" indent="0">
              <a:buNone/>
              <a:defRPr sz="900"/>
            </a:lvl7pPr>
            <a:lvl8pPr marL="3198596" indent="0">
              <a:buNone/>
              <a:defRPr sz="900"/>
            </a:lvl8pPr>
            <a:lvl9pPr marL="365554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88" tIns="45694" rIns="91388" bIns="456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8256-495F-40BA-B191-DEE6784A8E48}" type="datetimeFigureOut">
              <a:rPr lang="en-GB" smtClean="0"/>
              <a:t>23/05/2020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61"/>
            <a:ext cx="2895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388" tIns="45694" rIns="91388" bIns="456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5BAF0-66A6-4F1A-970E-6FDD5CD278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6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88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9" indent="-342709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2" indent="-285589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9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5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87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28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73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12" indent="-228470" algn="l" defTabSz="9138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84FFD5-4A1B-EE42-A731-D7BC7AF5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week, post at least two pieces of your work onto Class Dojo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D2165F-1A25-4147-A026-503CEF7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924944"/>
            <a:ext cx="3106688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For great work posted, there will be dojos given out!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1C620B4-E8C7-B141-8A44-A189F051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05651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</a:t>
            </a:r>
            <a:r>
              <a:rPr lang="en-GB" b="1" u="sng" dirty="0" smtClean="0">
                <a:latin typeface="Comic Sans MS" panose="030F0702030302020204" pitchFamily="66" charset="0"/>
              </a:rPr>
              <a:t>2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Today we are going to look at the plot of the story. Read the story again before you begin.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5011"/>
            <a:ext cx="5513458" cy="319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5" y="4509120"/>
            <a:ext cx="4808032" cy="16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55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9637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928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4" y="548680"/>
            <a:ext cx="4453433" cy="330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64704"/>
            <a:ext cx="37242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4" y="3888272"/>
            <a:ext cx="4145896" cy="3075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92322"/>
            <a:ext cx="40290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0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52481" cy="31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44538"/>
            <a:ext cx="3914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7" y="3717925"/>
            <a:ext cx="385286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67" y="3758655"/>
            <a:ext cx="36861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589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4" y="256523"/>
            <a:ext cx="6309677" cy="37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0191"/>
            <a:ext cx="5823085" cy="529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0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097932" cy="299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0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86" y="188640"/>
            <a:ext cx="5829863" cy="645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33265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Now plan out your ideas for your new story.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6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89" y="188641"/>
            <a:ext cx="908703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" y="3212976"/>
            <a:ext cx="8964488" cy="237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6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u="sng" dirty="0">
                <a:latin typeface="Comic Sans MS" panose="030F0702030302020204" pitchFamily="66" charset="0"/>
              </a:rPr>
              <a:t>Literacy Lesson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33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89820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79" y="2743915"/>
            <a:ext cx="5476652" cy="392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5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Remember to post a copy of your story on class dojo.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" y="2132856"/>
            <a:ext cx="393858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4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052736"/>
            <a:ext cx="8585001" cy="522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0"/>
            <a:ext cx="496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Remind yourself of the story The Stone Trolls from last week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4" y="1556792"/>
            <a:ext cx="9151654" cy="351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2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0710" cy="300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871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756084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Last week you worked on 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Using adjectives to describe nouns.</a:t>
            </a:r>
          </a:p>
          <a:p>
            <a:pPr marL="285750" indent="-285750">
              <a:buFontTx/>
              <a:buChar char="-"/>
            </a:pPr>
            <a:endParaRPr lang="en-GB" sz="28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n-GB" sz="2800" dirty="0" smtClean="0">
                <a:latin typeface="Comic Sans MS" panose="030F0702030302020204" pitchFamily="66" charset="0"/>
              </a:rPr>
              <a:t>Using our senses when using adjectives.  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34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In today’s lesson we are going to look at using prepositions and prepositional phrases to improve our sentences.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040118" cy="466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79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" y="1046639"/>
            <a:ext cx="8830394" cy="668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Task one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4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929"/>
            <a:ext cx="8197403" cy="617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663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Task two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23657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</TotalTime>
  <Words>131</Words>
  <Application>Microsoft Office PowerPoint</Application>
  <PresentationFormat>On-screen Show (4:3)</PresentationFormat>
  <Paragraphs>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This week, post at least two pieces of your work onto Class Dojo</vt:lpstr>
      <vt:lpstr>Literacy Lesson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Lesson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Literacy Lesson 3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Drummond</dc:creator>
  <cp:lastModifiedBy>L Milne</cp:lastModifiedBy>
  <cp:revision>76</cp:revision>
  <dcterms:created xsi:type="dcterms:W3CDTF">2020-03-30T16:07:36Z</dcterms:created>
  <dcterms:modified xsi:type="dcterms:W3CDTF">2020-05-23T14:25:24Z</dcterms:modified>
</cp:coreProperties>
</file>