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81" r:id="rId3"/>
    <p:sldId id="426" r:id="rId4"/>
    <p:sldId id="280" r:id="rId5"/>
    <p:sldId id="398" r:id="rId6"/>
    <p:sldId id="471" r:id="rId7"/>
    <p:sldId id="472" r:id="rId8"/>
    <p:sldId id="288" r:id="rId9"/>
    <p:sldId id="447" r:id="rId10"/>
    <p:sldId id="474" r:id="rId11"/>
    <p:sldId id="478" r:id="rId12"/>
    <p:sldId id="461" r:id="rId13"/>
    <p:sldId id="293" r:id="rId14"/>
    <p:sldId id="456" r:id="rId15"/>
    <p:sldId id="467" r:id="rId16"/>
    <p:sldId id="468" r:id="rId17"/>
    <p:sldId id="483" r:id="rId18"/>
    <p:sldId id="298" r:id="rId19"/>
    <p:sldId id="477" r:id="rId20"/>
    <p:sldId id="475" r:id="rId21"/>
    <p:sldId id="481" r:id="rId22"/>
    <p:sldId id="476" r:id="rId23"/>
    <p:sldId id="482" r:id="rId24"/>
    <p:sldId id="457" r:id="rId25"/>
    <p:sldId id="473" r:id="rId26"/>
    <p:sldId id="484" r:id="rId27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0" autoAdjust="0"/>
    <p:restoredTop sz="92069"/>
  </p:normalViewPr>
  <p:slideViewPr>
    <p:cSldViewPr>
      <p:cViewPr varScale="1">
        <p:scale>
          <a:sx n="87" d="100"/>
          <a:sy n="87" d="100"/>
        </p:scale>
        <p:origin x="22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7-11-years/times-tables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7-11-years/times-tables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7-11-years/times-tables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-2004_Document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-2004_Document1.doc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13</a:t>
            </a:r>
            <a:r>
              <a:rPr lang="en-GB" sz="3200" b="1" u="sng" baseline="30000" dirty="0">
                <a:latin typeface="Comic Sans MS" panose="030F0702030302020204" pitchFamily="66" charset="0"/>
              </a:rPr>
              <a:t>th</a:t>
            </a:r>
            <a:r>
              <a:rPr lang="en-GB" sz="3200" b="1" u="sng" dirty="0">
                <a:latin typeface="Comic Sans MS" panose="030F0702030302020204" pitchFamily="66" charset="0"/>
              </a:rPr>
              <a:t> July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128792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29D52B-17D5-0E48-86E8-2D357799E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47"/>
          <a:stretch/>
        </p:blipFill>
        <p:spPr>
          <a:xfrm>
            <a:off x="4297789" y="963309"/>
            <a:ext cx="4846211" cy="5894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6E05DB-2320-4B44-AC35-742AAF251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76"/>
          <a:stretch/>
        </p:blipFill>
        <p:spPr>
          <a:xfrm>
            <a:off x="-9566" y="1092186"/>
            <a:ext cx="4846211" cy="5604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90F74-A677-8445-B446-4B989F7199CD}"/>
              </a:ext>
            </a:extLst>
          </p:cNvPr>
          <p:cNvSpPr txBox="1"/>
          <p:nvPr/>
        </p:nvSpPr>
        <p:spPr>
          <a:xfrm>
            <a:off x="1892452" y="432845"/>
            <a:ext cx="535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 2 – Now use your 2 x tables to solve these puzzles.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6E1F0-BB70-3147-85A8-78C0D9AD5ECC}"/>
              </a:ext>
            </a:extLst>
          </p:cNvPr>
          <p:cNvSpPr txBox="1"/>
          <p:nvPr/>
        </p:nvSpPr>
        <p:spPr>
          <a:xfrm>
            <a:off x="453867" y="6223436"/>
            <a:ext cx="39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Answers on the next slide – no peeking!</a:t>
            </a:r>
          </a:p>
        </p:txBody>
      </p:sp>
    </p:spTree>
    <p:extLst>
      <p:ext uri="{BB962C8B-B14F-4D97-AF65-F5344CB8AC3E}">
        <p14:creationId xmlns:p14="http://schemas.microsoft.com/office/powerpoint/2010/main" val="365693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429C2-64AE-364E-AF12-93379C9C11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85" t="84264" r="12637" b="9008"/>
          <a:stretch/>
        </p:blipFill>
        <p:spPr>
          <a:xfrm rot="10800000">
            <a:off x="916012" y="4409602"/>
            <a:ext cx="7200801" cy="1085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D88DCA-193A-C74D-87AE-4CB290F7433E}"/>
              </a:ext>
            </a:extLst>
          </p:cNvPr>
          <p:cNvSpPr txBox="1"/>
          <p:nvPr/>
        </p:nvSpPr>
        <p:spPr>
          <a:xfrm>
            <a:off x="1043608" y="4026797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times tables puzzle - ducks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972D0-513B-AC41-A0E8-9BB2A5641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17" t="80449" r="12738" b="10101"/>
          <a:stretch/>
        </p:blipFill>
        <p:spPr>
          <a:xfrm rot="10800000">
            <a:off x="919521" y="2420221"/>
            <a:ext cx="4981259" cy="1728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A4D40-AA8D-E947-91B0-767D317F1116}"/>
              </a:ext>
            </a:extLst>
          </p:cNvPr>
          <p:cNvSpPr txBox="1"/>
          <p:nvPr/>
        </p:nvSpPr>
        <p:spPr>
          <a:xfrm>
            <a:off x="1043608" y="2234888"/>
            <a:ext cx="265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times tables frogs puzzle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87307-B98B-5F44-90E2-049CB0A17FC3}"/>
              </a:ext>
            </a:extLst>
          </p:cNvPr>
          <p:cNvSpPr txBox="1"/>
          <p:nvPr/>
        </p:nvSpPr>
        <p:spPr>
          <a:xfrm>
            <a:off x="1050524" y="1016102"/>
            <a:ext cx="2288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77548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If you have time...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Try these times tables games: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61CBB9-5EE1-C342-B5C6-A4DDBD6D911E}"/>
              </a:ext>
            </a:extLst>
          </p:cNvPr>
          <p:cNvSpPr/>
          <p:nvPr/>
        </p:nvSpPr>
        <p:spPr>
          <a:xfrm>
            <a:off x="791409" y="4433092"/>
            <a:ext cx="7184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www.topmarks.co.uk</a:t>
            </a:r>
            <a:r>
              <a:rPr lang="en-GB" dirty="0">
                <a:hlinkClick r:id="rId3"/>
              </a:rPr>
              <a:t>/maths-games/7-11-years/times-tables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27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D57A3-E6BB-C743-B245-5E85134B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16" b="21429"/>
          <a:stretch/>
        </p:blipFill>
        <p:spPr>
          <a:xfrm>
            <a:off x="2051720" y="224644"/>
            <a:ext cx="7317742" cy="6408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BCADCF-C827-9042-904F-6F9155856C8B}"/>
              </a:ext>
            </a:extLst>
          </p:cNvPr>
          <p:cNvSpPr txBox="1"/>
          <p:nvPr/>
        </p:nvSpPr>
        <p:spPr>
          <a:xfrm>
            <a:off x="107504" y="980728"/>
            <a:ext cx="2202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Task 1:</a:t>
            </a:r>
          </a:p>
          <a:p>
            <a:pPr algn="ctr"/>
            <a:r>
              <a:rPr lang="en-GB" sz="2400" dirty="0"/>
              <a:t>Practise your times tables by filling in this multiplication grid.</a:t>
            </a:r>
          </a:p>
        </p:txBody>
      </p:sp>
    </p:spTree>
    <p:extLst>
      <p:ext uri="{BB962C8B-B14F-4D97-AF65-F5344CB8AC3E}">
        <p14:creationId xmlns:p14="http://schemas.microsoft.com/office/powerpoint/2010/main" val="31302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2F44F3-83C3-B147-9D69-CDE06EC90FC5}"/>
              </a:ext>
            </a:extLst>
          </p:cNvPr>
          <p:cNvSpPr txBox="1"/>
          <p:nvPr/>
        </p:nvSpPr>
        <p:spPr>
          <a:xfrm>
            <a:off x="179512" y="1507786"/>
            <a:ext cx="2950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Task 2 - Practise your 3 times tables and dividing by 3 with this reveal the picture puzzle.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BA5F17-D0FE-2D42-81C9-9D3DD83F5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51"/>
          <a:stretch/>
        </p:blipFill>
        <p:spPr>
          <a:xfrm>
            <a:off x="3275856" y="-29916"/>
            <a:ext cx="5868145" cy="69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835D8-EEC0-3744-8D11-76446328B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01"/>
          <a:stretch/>
        </p:blipFill>
        <p:spPr>
          <a:xfrm>
            <a:off x="3130434" y="-24694"/>
            <a:ext cx="6013567" cy="6843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BDFA4-5A40-D648-8FAE-2726B2802475}"/>
              </a:ext>
            </a:extLst>
          </p:cNvPr>
          <p:cNvSpPr txBox="1"/>
          <p:nvPr/>
        </p:nvSpPr>
        <p:spPr>
          <a:xfrm>
            <a:off x="179512" y="1507786"/>
            <a:ext cx="2950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Task 3 - Practise your 4 times tables and dividing by 4 with this reveal the picture puzzle.</a:t>
            </a:r>
          </a:p>
        </p:txBody>
      </p:sp>
    </p:spTree>
    <p:extLst>
      <p:ext uri="{BB962C8B-B14F-4D97-AF65-F5344CB8AC3E}">
        <p14:creationId xmlns:p14="http://schemas.microsoft.com/office/powerpoint/2010/main" val="379834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If you have time...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Try these times tables games: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61CBB9-5EE1-C342-B5C6-A4DDBD6D911E}"/>
              </a:ext>
            </a:extLst>
          </p:cNvPr>
          <p:cNvSpPr/>
          <p:nvPr/>
        </p:nvSpPr>
        <p:spPr>
          <a:xfrm>
            <a:off x="791409" y="4433092"/>
            <a:ext cx="7184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www.topmarks.co.uk</a:t>
            </a:r>
            <a:r>
              <a:rPr lang="en-GB" dirty="0">
                <a:hlinkClick r:id="rId3"/>
              </a:rPr>
              <a:t>/maths-games/7-11-years/times-tables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18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56F00F-9AD7-2C4C-967F-086E33C6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60040" y="-416265"/>
            <a:ext cx="6023921" cy="8524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905259-518A-EC46-B2FD-AC2537A39FD1}"/>
              </a:ext>
            </a:extLst>
          </p:cNvPr>
          <p:cNvSpPr txBox="1"/>
          <p:nvPr/>
        </p:nvSpPr>
        <p:spPr>
          <a:xfrm>
            <a:off x="451160" y="260648"/>
            <a:ext cx="824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 1: Pretend you are the teacher and mark this work. How many answers are right?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AD717-14C8-4547-8ECE-ACCD32E63735}"/>
              </a:ext>
            </a:extLst>
          </p:cNvPr>
          <p:cNvSpPr/>
          <p:nvPr/>
        </p:nvSpPr>
        <p:spPr>
          <a:xfrm>
            <a:off x="2483768" y="1556792"/>
            <a:ext cx="864096" cy="4824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26586-6CB1-DA47-A238-FA51164D9B26}"/>
              </a:ext>
            </a:extLst>
          </p:cNvPr>
          <p:cNvSpPr/>
          <p:nvPr/>
        </p:nvSpPr>
        <p:spPr>
          <a:xfrm>
            <a:off x="6588224" y="1544216"/>
            <a:ext cx="864096" cy="4824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9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C6C8CD-14D2-5048-AAA5-C8C2C49E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86"/>
          <a:stretch/>
        </p:blipFill>
        <p:spPr>
          <a:xfrm>
            <a:off x="13034" y="26467"/>
            <a:ext cx="4846211" cy="5562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4729B-0319-0145-A5B8-275272B0F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86"/>
          <a:stretch/>
        </p:blipFill>
        <p:spPr>
          <a:xfrm>
            <a:off x="4316902" y="34739"/>
            <a:ext cx="4846211" cy="55627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69D8A4-BCDD-A845-9288-3624670ECE62}"/>
              </a:ext>
            </a:extLst>
          </p:cNvPr>
          <p:cNvSpPr txBox="1"/>
          <p:nvPr/>
        </p:nvSpPr>
        <p:spPr>
          <a:xfrm>
            <a:off x="2612328" y="6309320"/>
            <a:ext cx="39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Answers on the next slide – no peeking!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82F03-9B9D-0E43-898C-2E501E5A6912}"/>
              </a:ext>
            </a:extLst>
          </p:cNvPr>
          <p:cNvSpPr txBox="1"/>
          <p:nvPr/>
        </p:nvSpPr>
        <p:spPr>
          <a:xfrm>
            <a:off x="4958589" y="5467285"/>
            <a:ext cx="356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(You can write them in the circles instead if you want.)</a:t>
            </a:r>
          </a:p>
        </p:txBody>
      </p:sp>
    </p:spTree>
    <p:extLst>
      <p:ext uri="{BB962C8B-B14F-4D97-AF65-F5344CB8AC3E}">
        <p14:creationId xmlns:p14="http://schemas.microsoft.com/office/powerpoint/2010/main" val="288251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C6C8CD-14D2-5048-AAA5-C8C2C49E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0" t="81114" r="11191" b="8265"/>
          <a:stretch/>
        </p:blipFill>
        <p:spPr>
          <a:xfrm rot="10800000">
            <a:off x="395536" y="1412338"/>
            <a:ext cx="7865148" cy="2016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4729B-0319-0145-A5B8-275272B0F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5" t="80993" r="13014" b="8386"/>
          <a:stretch/>
        </p:blipFill>
        <p:spPr>
          <a:xfrm rot="10800000">
            <a:off x="395536" y="4365104"/>
            <a:ext cx="8884553" cy="18722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B964F-9629-7242-AF9F-3057E6E6A473}"/>
              </a:ext>
            </a:extLst>
          </p:cNvPr>
          <p:cNvSpPr txBox="1"/>
          <p:nvPr/>
        </p:nvSpPr>
        <p:spPr>
          <a:xfrm>
            <a:off x="798189" y="501348"/>
            <a:ext cx="1762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A5AC1-778F-8D41-8DC7-9D2DAF19DE8D}"/>
              </a:ext>
            </a:extLst>
          </p:cNvPr>
          <p:cNvSpPr txBox="1"/>
          <p:nvPr/>
        </p:nvSpPr>
        <p:spPr>
          <a:xfrm>
            <a:off x="768366" y="1735503"/>
            <a:ext cx="159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Books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518CD-DD58-A34C-A8C0-445368000886}"/>
              </a:ext>
            </a:extLst>
          </p:cNvPr>
          <p:cNvSpPr txBox="1"/>
          <p:nvPr/>
        </p:nvSpPr>
        <p:spPr>
          <a:xfrm>
            <a:off x="539552" y="4581128"/>
            <a:ext cx="14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Venn diagram</a:t>
            </a:r>
          </a:p>
        </p:txBody>
      </p:sp>
    </p:spTree>
    <p:extLst>
      <p:ext uri="{BB962C8B-B14F-4D97-AF65-F5344CB8AC3E}">
        <p14:creationId xmlns:p14="http://schemas.microsoft.com/office/powerpoint/2010/main" val="232555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21B0B-CB3C-5F40-96D9-F1EEF9EEE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407"/>
          <a:stretch/>
        </p:blipFill>
        <p:spPr>
          <a:xfrm>
            <a:off x="0" y="438"/>
            <a:ext cx="4846211" cy="5732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DED089-007B-794A-8493-CC0E28B85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801"/>
          <a:stretch/>
        </p:blipFill>
        <p:spPr>
          <a:xfrm>
            <a:off x="4297789" y="0"/>
            <a:ext cx="4846211" cy="5445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4E6525-214B-814C-83D5-D4F13B61FD2B}"/>
              </a:ext>
            </a:extLst>
          </p:cNvPr>
          <p:cNvSpPr txBox="1"/>
          <p:nvPr/>
        </p:nvSpPr>
        <p:spPr>
          <a:xfrm>
            <a:off x="2612328" y="6381328"/>
            <a:ext cx="39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Answers on the next slide – no peeking!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70763-4C3D-244B-9AC9-68A8A8248AD4}"/>
              </a:ext>
            </a:extLst>
          </p:cNvPr>
          <p:cNvSpPr/>
          <p:nvPr/>
        </p:nvSpPr>
        <p:spPr>
          <a:xfrm>
            <a:off x="7380312" y="692696"/>
            <a:ext cx="21602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2BD68-887D-1343-8F5D-53F4287C9F35}"/>
              </a:ext>
            </a:extLst>
          </p:cNvPr>
          <p:cNvSpPr txBox="1"/>
          <p:nvPr/>
        </p:nvSpPr>
        <p:spPr>
          <a:xfrm>
            <a:off x="7337481" y="652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1979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21B0B-CB3C-5F40-96D9-F1EEF9EEE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6" t="86749" r="11317" b="10101"/>
          <a:stretch/>
        </p:blipFill>
        <p:spPr>
          <a:xfrm rot="10800000">
            <a:off x="683568" y="1844824"/>
            <a:ext cx="8250375" cy="648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DED089-007B-794A-8493-CC0E28B85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33" t="75200" r="12619" b="8001"/>
          <a:stretch/>
        </p:blipFill>
        <p:spPr>
          <a:xfrm rot="10800000">
            <a:off x="899592" y="2924944"/>
            <a:ext cx="6336704" cy="3168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2D888B-B2A1-244A-935A-575238F2C95A}"/>
              </a:ext>
            </a:extLst>
          </p:cNvPr>
          <p:cNvSpPr txBox="1"/>
          <p:nvPr/>
        </p:nvSpPr>
        <p:spPr>
          <a:xfrm>
            <a:off x="1006285" y="889557"/>
            <a:ext cx="1412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3A4E8-B3B6-9648-A7DC-4949158CC79F}"/>
              </a:ext>
            </a:extLst>
          </p:cNvPr>
          <p:cNvSpPr txBox="1"/>
          <p:nvPr/>
        </p:nvSpPr>
        <p:spPr>
          <a:xfrm>
            <a:off x="1115616" y="1799528"/>
            <a:ext cx="20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Number safe puzzle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713AE-16FC-D347-BB71-BBE9A67878E2}"/>
              </a:ext>
            </a:extLst>
          </p:cNvPr>
          <p:cNvSpPr txBox="1"/>
          <p:nvPr/>
        </p:nvSpPr>
        <p:spPr>
          <a:xfrm>
            <a:off x="1017519" y="2987371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Clothes shop puzzle</a:t>
            </a:r>
          </a:p>
        </p:txBody>
      </p:sp>
    </p:spTree>
    <p:extLst>
      <p:ext uri="{BB962C8B-B14F-4D97-AF65-F5344CB8AC3E}">
        <p14:creationId xmlns:p14="http://schemas.microsoft.com/office/powerpoint/2010/main" val="146288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CF91DB0-4912-3A41-8647-DE5E62A70C45}"/>
              </a:ext>
            </a:extLst>
          </p:cNvPr>
          <p:cNvSpPr/>
          <p:nvPr/>
        </p:nvSpPr>
        <p:spPr>
          <a:xfrm>
            <a:off x="1200538" y="2499771"/>
            <a:ext cx="5382344" cy="1858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Always true, sometimes true or never true? 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 x 8 is the same as 4 x 12. 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Dividing a number by 3 gives an odd answer.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Even numbers divide by 8 to leave no remainder.</a:t>
            </a:r>
            <a:endParaRPr lang="en-GB" sz="1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455389-E8A4-2344-AF2C-A0B14BA6014D}"/>
              </a:ext>
            </a:extLst>
          </p:cNvPr>
          <p:cNvSpPr/>
          <p:nvPr/>
        </p:nvSpPr>
        <p:spPr>
          <a:xfrm>
            <a:off x="903936" y="548680"/>
            <a:ext cx="7772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Multiplication and Division </a:t>
            </a:r>
            <a:endParaRPr lang="en-GB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GB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32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Problem solving and reasoning questions</a:t>
            </a:r>
            <a:endParaRPr lang="en-GB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7BCFC8-E95B-EB4D-A35D-8204508131C6}"/>
              </a:ext>
            </a:extLst>
          </p:cNvPr>
          <p:cNvSpPr txBox="1"/>
          <p:nvPr/>
        </p:nvSpPr>
        <p:spPr>
          <a:xfrm>
            <a:off x="1932039" y="5206181"/>
            <a:ext cx="39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Answers on the next slide – no peeking!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DD148B-E27F-A844-8CB0-F5A396CE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495008"/>
            <a:ext cx="1588981" cy="18584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429570-28ED-2C44-98FB-2C9416BDD1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054" y="4698504"/>
            <a:ext cx="1588981" cy="211834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9870DC8-E73A-C049-821E-D0BFADD67CA9}"/>
              </a:ext>
            </a:extLst>
          </p:cNvPr>
          <p:cNvSpPr txBox="1"/>
          <p:nvPr/>
        </p:nvSpPr>
        <p:spPr>
          <a:xfrm rot="20763018">
            <a:off x="263928" y="517669"/>
            <a:ext cx="217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Challenge Questions!</a:t>
            </a:r>
          </a:p>
        </p:txBody>
      </p:sp>
    </p:spTree>
    <p:extLst>
      <p:ext uri="{BB962C8B-B14F-4D97-AF65-F5344CB8AC3E}">
        <p14:creationId xmlns:p14="http://schemas.microsoft.com/office/powerpoint/2010/main" val="1195764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C52963-BE24-2A46-B701-2D480A7D2A37}"/>
              </a:ext>
            </a:extLst>
          </p:cNvPr>
          <p:cNvSpPr/>
          <p:nvPr/>
        </p:nvSpPr>
        <p:spPr>
          <a:xfrm>
            <a:off x="1331640" y="2420888"/>
            <a:ext cx="6408712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Always true, sometimes true or never true? 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 x 8 is the same as 4 x 12. 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True, both equal 48.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Dividing a number by 3 gives an odd answer.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Sometimes,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79705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9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÷ 3 = 3 but 12 ÷3 = 4. (Children should give examples).</a:t>
            </a:r>
            <a:endParaRPr lang="en-GB" sz="1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Even numbers divide by 8 to leave no remainder. </a:t>
            </a: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Sometimes, e.g. multiples of 8 such as 16, 24 or 32; but other even numbers will leave a remainder, e.g. 12, 20, or 22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65B2C-402B-8F40-BC1E-58010B602E33}"/>
              </a:ext>
            </a:extLst>
          </p:cNvPr>
          <p:cNvSpPr txBox="1"/>
          <p:nvPr/>
        </p:nvSpPr>
        <p:spPr>
          <a:xfrm>
            <a:off x="1763688" y="1394741"/>
            <a:ext cx="1762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0C805-A0F8-6746-8EB3-EC805D21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19486"/>
            <a:ext cx="1588981" cy="1858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426180-5E83-B34F-B076-0BD965DD7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4739659"/>
            <a:ext cx="1588981" cy="21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19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If you have time...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Try these times tables games: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61CBB9-5EE1-C342-B5C6-A4DDBD6D911E}"/>
              </a:ext>
            </a:extLst>
          </p:cNvPr>
          <p:cNvSpPr/>
          <p:nvPr/>
        </p:nvSpPr>
        <p:spPr>
          <a:xfrm>
            <a:off x="791409" y="4433092"/>
            <a:ext cx="7184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www.topmarks.co.uk</a:t>
            </a:r>
            <a:r>
              <a:rPr lang="en-GB" dirty="0">
                <a:hlinkClick r:id="rId3"/>
              </a:rPr>
              <a:t>/maths-games/7-11-years/times-tables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82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33147-0BEF-224D-8F84-A4C65BCCD5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810" y="841475"/>
            <a:ext cx="6544878" cy="6021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F594D-2AE0-5743-B2FD-4CAC9CB2D651}"/>
              </a:ext>
            </a:extLst>
          </p:cNvPr>
          <p:cNvSpPr txBox="1"/>
          <p:nvPr/>
        </p:nvSpPr>
        <p:spPr>
          <a:xfrm>
            <a:off x="1222942" y="260648"/>
            <a:ext cx="669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week we will be revising our times tables in lots of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342819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67" y="194844"/>
            <a:ext cx="7346554" cy="990600"/>
          </a:xfrm>
        </p:spPr>
        <p:txBody>
          <a:bodyPr>
            <a:normAutofit/>
          </a:bodyPr>
          <a:lstStyle/>
          <a:p>
            <a:r>
              <a:rPr lang="en-US" sz="4500" b="1" dirty="0"/>
              <a:t>Early Bird Work 1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356" y="4984675"/>
            <a:ext cx="3443288" cy="1689363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7D12F2-0004-2842-BE63-22F348315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19652"/>
              </p:ext>
            </p:extLst>
          </p:nvPr>
        </p:nvGraphicFramePr>
        <p:xfrm>
          <a:off x="1002432" y="1392822"/>
          <a:ext cx="7139136" cy="34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568">
                  <a:extLst>
                    <a:ext uri="{9D8B030D-6E8A-4147-A177-3AD203B41FA5}">
                      <a16:colId xmlns:a16="http://schemas.microsoft.com/office/drawing/2014/main" val="3689863284"/>
                    </a:ext>
                  </a:extLst>
                </a:gridCol>
                <a:gridCol w="3569568">
                  <a:extLst>
                    <a:ext uri="{9D8B030D-6E8A-4147-A177-3AD203B41FA5}">
                      <a16:colId xmlns:a16="http://schemas.microsoft.com/office/drawing/2014/main" val="3091043372"/>
                    </a:ext>
                  </a:extLst>
                </a:gridCol>
              </a:tblGrid>
              <a:tr h="4875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85818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1. 4 x 3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 4 x 6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63208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2. 4 x 5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 4 x 10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66111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3. 4 x 4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 4 x 9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70884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4. 4 x 2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</a:t>
                      </a:r>
                      <a:r>
                        <a:rPr lang="en-GB" baseline="0" dirty="0"/>
                        <a:t> 4 x 7 =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17456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5. 4 x 0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 4 x 8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208860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6. 4 x 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 4 x 11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5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1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67" y="194844"/>
            <a:ext cx="7346554" cy="990600"/>
          </a:xfrm>
        </p:spPr>
        <p:txBody>
          <a:bodyPr>
            <a:normAutofit/>
          </a:bodyPr>
          <a:lstStyle/>
          <a:p>
            <a:r>
              <a:rPr lang="en-US" sz="4500" b="1" dirty="0"/>
              <a:t>Early Bird Work 2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356" y="4984675"/>
            <a:ext cx="3443288" cy="1689363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7D12F2-0004-2842-BE63-22F348315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526678"/>
              </p:ext>
            </p:extLst>
          </p:nvPr>
        </p:nvGraphicFramePr>
        <p:xfrm>
          <a:off x="1002432" y="1392822"/>
          <a:ext cx="7139136" cy="34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568">
                  <a:extLst>
                    <a:ext uri="{9D8B030D-6E8A-4147-A177-3AD203B41FA5}">
                      <a16:colId xmlns:a16="http://schemas.microsoft.com/office/drawing/2014/main" val="3689863284"/>
                    </a:ext>
                  </a:extLst>
                </a:gridCol>
                <a:gridCol w="3569568">
                  <a:extLst>
                    <a:ext uri="{9D8B030D-6E8A-4147-A177-3AD203B41FA5}">
                      <a16:colId xmlns:a16="http://schemas.microsoft.com/office/drawing/2014/main" val="3091043372"/>
                    </a:ext>
                  </a:extLst>
                </a:gridCol>
              </a:tblGrid>
              <a:tr h="4875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85818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1. 3 x 3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 3 x 6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63208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2. 3 x 5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 3 x 10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66111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3. 3 x 4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 3 x 9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70884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4. 3 x 2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</a:t>
                      </a:r>
                      <a:r>
                        <a:rPr lang="en-GB" baseline="0" dirty="0"/>
                        <a:t> 3 x 7 =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17456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5. 3 x 0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 3 x 8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208860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6. 3 x 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 3 x 11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5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6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67" y="194844"/>
            <a:ext cx="7346554" cy="990600"/>
          </a:xfrm>
        </p:spPr>
        <p:txBody>
          <a:bodyPr>
            <a:normAutofit/>
          </a:bodyPr>
          <a:lstStyle/>
          <a:p>
            <a:r>
              <a:rPr lang="en-US" sz="4500" b="1" dirty="0"/>
              <a:t>Early Bird Work 3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356" y="4984675"/>
            <a:ext cx="3443288" cy="1689363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7D12F2-0004-2842-BE63-22F348315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633328"/>
              </p:ext>
            </p:extLst>
          </p:nvPr>
        </p:nvGraphicFramePr>
        <p:xfrm>
          <a:off x="1002432" y="1392822"/>
          <a:ext cx="7139136" cy="34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568">
                  <a:extLst>
                    <a:ext uri="{9D8B030D-6E8A-4147-A177-3AD203B41FA5}">
                      <a16:colId xmlns:a16="http://schemas.microsoft.com/office/drawing/2014/main" val="3689863284"/>
                    </a:ext>
                  </a:extLst>
                </a:gridCol>
                <a:gridCol w="3569568">
                  <a:extLst>
                    <a:ext uri="{9D8B030D-6E8A-4147-A177-3AD203B41FA5}">
                      <a16:colId xmlns:a16="http://schemas.microsoft.com/office/drawing/2014/main" val="3091043372"/>
                    </a:ext>
                  </a:extLst>
                </a:gridCol>
              </a:tblGrid>
              <a:tr h="4875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85818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1. 6 x 3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 6 x 6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163208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2. 6 x 5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 6 x 10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66111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3. 6 x 4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 6 x 9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70884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4. 6 x 2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</a:t>
                      </a:r>
                      <a:r>
                        <a:rPr lang="en-GB" baseline="0" dirty="0"/>
                        <a:t> 6 x 7 =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17456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5. 6 x 0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 6 x 8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208860"/>
                  </a:ext>
                </a:extLst>
              </a:tr>
              <a:tr h="487568">
                <a:tc>
                  <a:txBody>
                    <a:bodyPr/>
                    <a:lstStyle/>
                    <a:p>
                      <a:r>
                        <a:rPr lang="en-GB" dirty="0"/>
                        <a:t>6. 6 x 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 6 x 11 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5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2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89F23DA-50C7-2748-A752-5802BC7F3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42562"/>
              </p:ext>
            </p:extLst>
          </p:nvPr>
        </p:nvGraphicFramePr>
        <p:xfrm>
          <a:off x="4772716" y="968798"/>
          <a:ext cx="4226492" cy="5511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5422900" imgH="7073900" progId="Word.Document.8">
                  <p:embed/>
                </p:oleObj>
              </mc:Choice>
              <mc:Fallback>
                <p:oleObj name="Document" r:id="rId3" imgW="5422900" imgH="70739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2716" y="968798"/>
                        <a:ext cx="4226492" cy="5511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940094-17EE-3942-8110-61E5387D6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313363"/>
              </p:ext>
            </p:extLst>
          </p:nvPr>
        </p:nvGraphicFramePr>
        <p:xfrm>
          <a:off x="179512" y="968798"/>
          <a:ext cx="4226492" cy="519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5" imgW="5422900" imgH="6667500" progId="Word.Document.8">
                  <p:embed/>
                </p:oleObj>
              </mc:Choice>
              <mc:Fallback>
                <p:oleObj name="Document" r:id="rId5" imgW="5422900" imgH="66675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968798"/>
                        <a:ext cx="4226492" cy="519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6ECA60-73B8-6A4B-B2BB-071B66E15A8C}"/>
              </a:ext>
            </a:extLst>
          </p:cNvPr>
          <p:cNvSpPr txBox="1"/>
          <p:nvPr/>
        </p:nvSpPr>
        <p:spPr>
          <a:xfrm>
            <a:off x="684974" y="192658"/>
            <a:ext cx="777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 1 - Practise your x2 and x5 times tables with these reveal the picture puzzles.</a:t>
            </a:r>
          </a:p>
        </p:txBody>
      </p:sp>
    </p:spTree>
    <p:extLst>
      <p:ext uri="{BB962C8B-B14F-4D97-AF65-F5344CB8AC3E}">
        <p14:creationId xmlns:p14="http://schemas.microsoft.com/office/powerpoint/2010/main" val="175424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742</Words>
  <Application>Microsoft Macintosh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Comic Sans MS</vt:lpstr>
      <vt:lpstr>Symbol</vt:lpstr>
      <vt:lpstr>Office Theme</vt:lpstr>
      <vt:lpstr>Microsoft Word 97-2004 Document</vt:lpstr>
      <vt:lpstr>PowerPoint Presentation</vt:lpstr>
      <vt:lpstr>This week, post at least two pieces of your work onto Class Dojo</vt:lpstr>
      <vt:lpstr>PowerPoint Presentation</vt:lpstr>
      <vt:lpstr>Morning Work</vt:lpstr>
      <vt:lpstr>Early Bird Work 1</vt:lpstr>
      <vt:lpstr>Early Bird Work 2</vt:lpstr>
      <vt:lpstr>Early Bird Work 3</vt:lpstr>
      <vt:lpstr>Maths lesson 1</vt:lpstr>
      <vt:lpstr>PowerPoint Presentation</vt:lpstr>
      <vt:lpstr>PowerPoint Presentation</vt:lpstr>
      <vt:lpstr>PowerPoint Presentation</vt:lpstr>
      <vt:lpstr>PowerPoint Presentation</vt:lpstr>
      <vt:lpstr>Maths lesson 2</vt:lpstr>
      <vt:lpstr>PowerPoint Presentation</vt:lpstr>
      <vt:lpstr>PowerPoint Presentation</vt:lpstr>
      <vt:lpstr>PowerPoint Presentation</vt:lpstr>
      <vt:lpstr>PowerPoint Presentation</vt:lpstr>
      <vt:lpstr>Maths lesson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Suzanne Drummond</cp:lastModifiedBy>
  <cp:revision>88</cp:revision>
  <dcterms:created xsi:type="dcterms:W3CDTF">2020-03-30T16:07:36Z</dcterms:created>
  <dcterms:modified xsi:type="dcterms:W3CDTF">2020-07-12T18:41:39Z</dcterms:modified>
</cp:coreProperties>
</file>