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3"/>
  </p:notesMasterIdLst>
  <p:sldIdLst>
    <p:sldId id="256" r:id="rId3"/>
    <p:sldId id="381" r:id="rId4"/>
    <p:sldId id="280" r:id="rId5"/>
    <p:sldId id="426" r:id="rId6"/>
    <p:sldId id="427" r:id="rId7"/>
    <p:sldId id="443" r:id="rId8"/>
    <p:sldId id="288" r:id="rId9"/>
    <p:sldId id="425" r:id="rId10"/>
    <p:sldId id="447" r:id="rId11"/>
    <p:sldId id="448" r:id="rId12"/>
    <p:sldId id="382" r:id="rId13"/>
    <p:sldId id="293" r:id="rId14"/>
    <p:sldId id="445" r:id="rId15"/>
    <p:sldId id="449" r:id="rId16"/>
    <p:sldId id="450" r:id="rId17"/>
    <p:sldId id="438" r:id="rId18"/>
    <p:sldId id="298" r:id="rId19"/>
    <p:sldId id="446" r:id="rId20"/>
    <p:sldId id="451" r:id="rId21"/>
    <p:sldId id="452" r:id="rId22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2069"/>
  </p:normalViewPr>
  <p:slideViewPr>
    <p:cSldViewPr>
      <p:cViewPr>
        <p:scale>
          <a:sx n="60" d="100"/>
          <a:sy n="60" d="100"/>
        </p:scale>
        <p:origin x="-132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C41BE-09FD-4843-8F6D-EB834FADB2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5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29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June 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253904" cy="48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Now try these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16" y="1629196"/>
            <a:ext cx="4905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http://www.wldps.com/gordons/Bar_Chart.swf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Warm up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Circle the multiple of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each pair of numbers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4773613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Answer the questions on the bar chart 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r="1922" b="6418"/>
          <a:stretch/>
        </p:blipFill>
        <p:spPr bwMode="auto">
          <a:xfrm rot="5400000">
            <a:off x="2754884" y="1027963"/>
            <a:ext cx="6544652" cy="47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Now try these 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54950" cy="39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18688"/>
            <a:ext cx="4271024" cy="37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6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</a:t>
            </a:r>
            <a:r>
              <a:rPr lang="en-GB" dirty="0" smtClean="0">
                <a:solidFill>
                  <a:prstClr val="black"/>
                </a:solidFill>
              </a:rPr>
              <a:t>a game of time match up.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http://www.wldps.com/gordons/Bar_Chart.swf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Warm up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the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x6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questions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20537" r="35243" b="7292"/>
          <a:stretch/>
        </p:blipFill>
        <p:spPr bwMode="auto">
          <a:xfrm>
            <a:off x="3203847" y="-34776"/>
            <a:ext cx="5221695" cy="708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the questions on the </a:t>
            </a:r>
            <a:r>
              <a:rPr lang="en-GB" b="1" u="sng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venn</a:t>
            </a:r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diagram 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b="4805"/>
          <a:stretch/>
        </p:blipFill>
        <p:spPr bwMode="auto">
          <a:xfrm rot="5400000">
            <a:off x="2981988" y="1114002"/>
            <a:ext cx="6477826" cy="48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0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18535" r="32751" b="10561"/>
          <a:stretch/>
        </p:blipFill>
        <p:spPr bwMode="auto">
          <a:xfrm>
            <a:off x="251520" y="207138"/>
            <a:ext cx="5546015" cy="63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332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Now try this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4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16" y="82145"/>
            <a:ext cx="6120680" cy="6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2552"/>
            <a:ext cx="8584427" cy="43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Correct the spelling mistakes! Spell </a:t>
            </a:r>
            <a:r>
              <a:rPr lang="en-GB" dirty="0" smtClean="0">
                <a:latin typeface="Comic Sans MS" panose="030F0702030302020204" pitchFamily="66" charset="0"/>
              </a:rPr>
              <a:t>it correctly.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16275" r="19236" b="7682"/>
          <a:stretch/>
        </p:blipFill>
        <p:spPr bwMode="auto">
          <a:xfrm>
            <a:off x="323528" y="1628800"/>
            <a:ext cx="8632312" cy="49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84" y="60637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</a:t>
            </a:r>
            <a:r>
              <a:rPr lang="en-GB" b="1" u="sng" dirty="0" smtClean="0">
                <a:latin typeface="Comic Sans MS" panose="030F0702030302020204" pitchFamily="66" charset="0"/>
              </a:rPr>
              <a:t>up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Count in steps of 6 to help you practice your times tables 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19548" r="35043" b="6133"/>
          <a:stretch/>
        </p:blipFill>
        <p:spPr bwMode="auto">
          <a:xfrm>
            <a:off x="3381028" y="137964"/>
            <a:ext cx="4603026" cy="63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b="7778"/>
          <a:stretch/>
        </p:blipFill>
        <p:spPr bwMode="auto">
          <a:xfrm rot="5400000">
            <a:off x="2605432" y="982909"/>
            <a:ext cx="6637367" cy="48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Complete this bar chart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206</Words>
  <Application>Microsoft Office PowerPoint</Application>
  <PresentationFormat>On-screen Show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2_Office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Correct the spelling mistakes! Spell it correctly.  </vt:lpstr>
      <vt:lpstr>Maths lesson 1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71</cp:revision>
  <dcterms:created xsi:type="dcterms:W3CDTF">2020-03-30T16:07:36Z</dcterms:created>
  <dcterms:modified xsi:type="dcterms:W3CDTF">2020-06-24T12:57:25Z</dcterms:modified>
</cp:coreProperties>
</file>