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32"/>
  </p:notesMasterIdLst>
  <p:sldIdLst>
    <p:sldId id="256" r:id="rId3"/>
    <p:sldId id="381" r:id="rId4"/>
    <p:sldId id="280" r:id="rId5"/>
    <p:sldId id="426" r:id="rId6"/>
    <p:sldId id="427" r:id="rId7"/>
    <p:sldId id="443" r:id="rId8"/>
    <p:sldId id="288" r:id="rId9"/>
    <p:sldId id="469" r:id="rId10"/>
    <p:sldId id="458" r:id="rId11"/>
    <p:sldId id="462" r:id="rId12"/>
    <p:sldId id="447" r:id="rId13"/>
    <p:sldId id="453" r:id="rId14"/>
    <p:sldId id="467" r:id="rId15"/>
    <p:sldId id="468" r:id="rId16"/>
    <p:sldId id="461" r:id="rId17"/>
    <p:sldId id="293" r:id="rId18"/>
    <p:sldId id="470" r:id="rId19"/>
    <p:sldId id="454" r:id="rId20"/>
    <p:sldId id="455" r:id="rId21"/>
    <p:sldId id="464" r:id="rId22"/>
    <p:sldId id="465" r:id="rId23"/>
    <p:sldId id="466" r:id="rId24"/>
    <p:sldId id="438" r:id="rId25"/>
    <p:sldId id="298" r:id="rId26"/>
    <p:sldId id="460" r:id="rId27"/>
    <p:sldId id="456" r:id="rId28"/>
    <p:sldId id="457" r:id="rId29"/>
    <p:sldId id="459" r:id="rId30"/>
    <p:sldId id="463" r:id="rId31"/>
  </p:sldIdLst>
  <p:sldSz cx="9144000" cy="6858000" type="screen4x3"/>
  <p:notesSz cx="6858000" cy="9144000"/>
  <p:defaultTextStyle>
    <a:defPPr>
      <a:defRPr lang="en-US"/>
    </a:defPPr>
    <a:lvl1pPr marL="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7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5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250" autoAdjust="0"/>
    <p:restoredTop sz="92069"/>
  </p:normalViewPr>
  <p:slideViewPr>
    <p:cSldViewPr>
      <p:cViewPr>
        <p:scale>
          <a:sx n="60" d="100"/>
          <a:sy n="60" d="100"/>
        </p:scale>
        <p:origin x="-1326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9CBE-4AFF-3643-8073-765925F7E36B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C41BE-09FD-4843-8F6D-EB834FADB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1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6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2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96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76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39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13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13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96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6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9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04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52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29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5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1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7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6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2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2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5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7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7" indent="0">
              <a:buNone/>
              <a:defRPr sz="2000"/>
            </a:lvl6pPr>
            <a:lvl7pPr marL="2741939" indent="0">
              <a:buNone/>
              <a:defRPr sz="2000"/>
            </a:lvl7pPr>
            <a:lvl8pPr marL="3198924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7" tIns="45699" rIns="91397" bIns="456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8256-495F-40BA-B191-DEE6784A8E48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6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4" indent="-342744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8" indent="-285618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1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23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0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3881F93-0CEF-4770-9D2C-1DF02BA33A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79902F-D752-4528-A128-045FDA0786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4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5"/>
            <a:ext cx="7776864" cy="58477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3200" b="1" u="sng" dirty="0">
                <a:latin typeface="Comic Sans MS" panose="030F0702030302020204" pitchFamily="66" charset="0"/>
              </a:rPr>
              <a:t>Week beginning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6</a:t>
            </a:r>
            <a:r>
              <a:rPr lang="en-GB" sz="3200" b="1" u="sng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July  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844824"/>
            <a:ext cx="7776864" cy="181583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This is your Maths work for this week. There are: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- 3 pieces of early bird work </a:t>
            </a:r>
          </a:p>
          <a:p>
            <a:pPr marL="285618" indent="-285618">
              <a:buFontTx/>
              <a:buChar char="-"/>
            </a:pPr>
            <a:r>
              <a:rPr lang="en-GB" sz="2800" dirty="0">
                <a:latin typeface="Comic Sans MS" panose="030F0702030302020204" pitchFamily="66" charset="0"/>
              </a:rPr>
              <a:t>3 pieces of Maths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532" y="5630609"/>
            <a:ext cx="7560840" cy="83099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In addition to this, keep on with your Joe Wicks PE, learning your times tables and spelling work too. </a:t>
            </a:r>
          </a:p>
        </p:txBody>
      </p:sp>
    </p:spTree>
    <p:extLst>
      <p:ext uri="{BB962C8B-B14F-4D97-AF65-F5344CB8AC3E}">
        <p14:creationId xmlns:p14="http://schemas.microsoft.com/office/powerpoint/2010/main" val="372485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23" y="1902316"/>
            <a:ext cx="5855507" cy="414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3265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Over the next few lessons we are going to be looking at  length. Here is a chart to show you how to convert between different units of length.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75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t="17996" r="27825" b="5495"/>
          <a:stretch/>
        </p:blipFill>
        <p:spPr bwMode="auto">
          <a:xfrm>
            <a:off x="1" y="281654"/>
            <a:ext cx="9144000" cy="626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2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7672" r="27662" b="6250"/>
          <a:stretch/>
        </p:blipFill>
        <p:spPr bwMode="auto">
          <a:xfrm>
            <a:off x="-1609" y="332656"/>
            <a:ext cx="9277083" cy="634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6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Now try these</a:t>
            </a:r>
            <a:endParaRPr lang="en-GB" b="1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91" y="1052736"/>
            <a:ext cx="3666902" cy="530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882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3921026" cy="567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349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If you have time...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Try these length activities: 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http://www.wldps.com/gordons/Bingo_-_measures.swf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29378"/>
            <a:ext cx="8426326" cy="479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3" y="188640"/>
            <a:ext cx="367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Warm up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9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t="19181" r="27177" b="6250"/>
          <a:stretch/>
        </p:blipFill>
        <p:spPr bwMode="auto">
          <a:xfrm>
            <a:off x="43463" y="404664"/>
            <a:ext cx="9118946" cy="602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1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t="14440" r="27298" b="6249"/>
          <a:stretch/>
        </p:blipFill>
        <p:spPr bwMode="auto">
          <a:xfrm>
            <a:off x="-32700" y="198726"/>
            <a:ext cx="9166403" cy="644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4FFD5-4A1B-EE42-A731-D7BC7AF5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en-GB" dirty="0"/>
              <a:t>This week, post at least two pieces of your work onto Class Dojo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D2165F-1A25-4147-A026-503CEF70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924944"/>
            <a:ext cx="3106688" cy="1872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For great work posted, there will be dojos given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C620B4-E8C7-B141-8A44-A189F051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056510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04" y="1032669"/>
            <a:ext cx="7356292" cy="491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Now try these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21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7958"/>
            <a:ext cx="7056784" cy="530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980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30678"/>
            <a:ext cx="7448183" cy="507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753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If you have time...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Try these length activities: 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http://www.wldps.com/gordons/Bingo_-_measures.swf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Warm up - Convert these cm to mm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2736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3 cm </a:t>
            </a:r>
          </a:p>
          <a:p>
            <a:pPr marL="342900" indent="-3429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5 cm </a:t>
            </a:r>
          </a:p>
          <a:p>
            <a:pPr marL="342900" indent="-3429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8 cm </a:t>
            </a:r>
          </a:p>
          <a:p>
            <a:pPr marL="342900" indent="-3429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12 cm </a:t>
            </a:r>
          </a:p>
          <a:p>
            <a:pPr marL="342900" indent="-3429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25 cm </a:t>
            </a:r>
          </a:p>
          <a:p>
            <a:pPr marL="342900" indent="-3429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76 cm </a:t>
            </a:r>
          </a:p>
          <a:p>
            <a:pPr marL="342900" indent="-3429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89 cm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1196752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8. 2.5 cm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9. 4.7cm 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10. 13. 6cm 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11. 34.7cm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12. 24. 9cm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13.  65.2cm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14. 89.6cm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933056"/>
            <a:ext cx="4824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latin typeface="Comic Sans MS" panose="030F0702030302020204" pitchFamily="66" charset="0"/>
              </a:rPr>
              <a:t>Convert these m to cm</a:t>
            </a:r>
          </a:p>
          <a:p>
            <a:endParaRPr lang="en-GB" sz="2000" b="1" u="sng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1 m                               8. 2.5m</a:t>
            </a:r>
          </a:p>
          <a:p>
            <a:pPr marL="342900" indent="-3429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6m                                9. 4.6m </a:t>
            </a:r>
          </a:p>
          <a:p>
            <a:pPr marL="342900" indent="-3429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7m                               10. 7.9m</a:t>
            </a:r>
          </a:p>
          <a:p>
            <a:pPr marL="342900" indent="-3429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9m                               11. 12.6m</a:t>
            </a:r>
          </a:p>
          <a:p>
            <a:pPr marL="342900" indent="-3429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10m                             12. 17.9m</a:t>
            </a:r>
          </a:p>
          <a:p>
            <a:pPr marL="342900" indent="-3429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12m                             13. 20.7m</a:t>
            </a:r>
          </a:p>
          <a:p>
            <a:pPr marL="342900" indent="-3429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23m                             14. 23.7m 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60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14872" r="27298" b="6250"/>
          <a:stretch/>
        </p:blipFill>
        <p:spPr bwMode="auto">
          <a:xfrm>
            <a:off x="50304" y="164236"/>
            <a:ext cx="9093696" cy="637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15841" r="27342" b="5281"/>
          <a:stretch/>
        </p:blipFill>
        <p:spPr bwMode="auto">
          <a:xfrm>
            <a:off x="179512" y="416436"/>
            <a:ext cx="8755469" cy="629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7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22574"/>
            <a:ext cx="3222104" cy="241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25" y="780783"/>
            <a:ext cx="3438128" cy="257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98075"/>
            <a:ext cx="3438128" cy="257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3841102"/>
            <a:ext cx="2790056" cy="209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343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Now try these challenge questions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187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822171" cy="286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066" y="351309"/>
            <a:ext cx="3366120" cy="252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5232"/>
            <a:ext cx="4073691" cy="305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95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Morning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415567"/>
            <a:ext cx="2520280" cy="2232248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Early Bird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7A4F09-A9BA-C144-98F6-00169C3FE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92494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5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5040560" cy="642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19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Learn to spell these words and use your best handwriting. Can you use these words in your own exciting sentences?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6" y="1772816"/>
            <a:ext cx="8462997" cy="445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Correct the spelling mistakes! Spell it correctly.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2" t="15152" r="23170" b="5079"/>
          <a:stretch/>
        </p:blipFill>
        <p:spPr bwMode="auto">
          <a:xfrm>
            <a:off x="683568" y="1484784"/>
            <a:ext cx="7192007" cy="481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28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50" y="1080359"/>
            <a:ext cx="1853534" cy="241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94180"/>
            <a:ext cx="2987521" cy="175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5478"/>
            <a:ext cx="2975471" cy="214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94" y="3508569"/>
            <a:ext cx="2250579" cy="25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4688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Warm up – Calculate the perimeter of the shapes (remember to add up the length of each of the sides)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3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804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730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3933</TotalTime>
  <Words>299</Words>
  <Application>Microsoft Office PowerPoint</Application>
  <PresentationFormat>On-screen Show (4:3)</PresentationFormat>
  <Paragraphs>54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2_Office Theme</vt:lpstr>
      <vt:lpstr>PowerPoint Presentation</vt:lpstr>
      <vt:lpstr>This week, post at least two pieces of your work onto Class Dojo</vt:lpstr>
      <vt:lpstr>Morning Work</vt:lpstr>
      <vt:lpstr>PowerPoint Presentation</vt:lpstr>
      <vt:lpstr>PowerPoint Presentation</vt:lpstr>
      <vt:lpstr>Correct the spelling mistakes! Spell it correctly.  </vt:lpstr>
      <vt:lpstr>Maths lesson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Maths lesson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Maths lesson 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Drummond</dc:creator>
  <cp:lastModifiedBy>L Milne</cp:lastModifiedBy>
  <cp:revision>78</cp:revision>
  <dcterms:created xsi:type="dcterms:W3CDTF">2020-03-30T16:07:36Z</dcterms:created>
  <dcterms:modified xsi:type="dcterms:W3CDTF">2020-07-03T14:36:26Z</dcterms:modified>
</cp:coreProperties>
</file>