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6" r:id="rId4"/>
  </p:sldMasterIdLst>
  <p:sldIdLst>
    <p:sldId id="260" r:id="rId5"/>
    <p:sldId id="322" r:id="rId6"/>
    <p:sldId id="323" r:id="rId7"/>
    <p:sldId id="310" r:id="rId8"/>
    <p:sldId id="317" r:id="rId9"/>
    <p:sldId id="318" r:id="rId10"/>
    <p:sldId id="265" r:id="rId11"/>
    <p:sldId id="266" r:id="rId12"/>
    <p:sldId id="307" r:id="rId13"/>
    <p:sldId id="319" r:id="rId14"/>
    <p:sldId id="320" r:id="rId15"/>
    <p:sldId id="314" r:id="rId16"/>
    <p:sldId id="325" r:id="rId17"/>
    <p:sldId id="326" r:id="rId18"/>
    <p:sldId id="309" r:id="rId19"/>
    <p:sldId id="321" r:id="rId20"/>
    <p:sldId id="324" r:id="rId21"/>
  </p:sldIdLst>
  <p:sldSz cx="9144000" cy="6858000" type="screen4x3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95FE-3E73-4271-B40C-F00EC8928EC2}" type="datetimeFigureOut">
              <a:rPr lang="en-GB" smtClean="0"/>
              <a:t>21/03/2021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893F-3DBF-41F6-87FE-42957CFB1A7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6882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95FE-3E73-4271-B40C-F00EC8928EC2}" type="datetimeFigureOut">
              <a:rPr lang="en-GB" smtClean="0"/>
              <a:t>21/03/2021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893F-3DBF-41F6-87FE-42957CFB1A7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6403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95FE-3E73-4271-B40C-F00EC8928EC2}" type="datetimeFigureOut">
              <a:rPr lang="en-GB" smtClean="0"/>
              <a:t>21/03/2021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893F-3DBF-41F6-87FE-42957CFB1A7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6064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A87BA8-EE05-5B47-AA8E-5C40480EF8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004220-09CD-BB40-9D4B-3D471FD520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6869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A87BA8-EE05-5B47-AA8E-5C40480EF8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004220-09CD-BB40-9D4B-3D471FD520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941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A87BA8-EE05-5B47-AA8E-5C40480EF8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004220-09CD-BB40-9D4B-3D471FD520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5382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A87BA8-EE05-5B47-AA8E-5C40480EF8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004220-09CD-BB40-9D4B-3D471FD520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76961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A87BA8-EE05-5B47-AA8E-5C40480EF8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004220-09CD-BB40-9D4B-3D471FD520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37284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A87BA8-EE05-5B47-AA8E-5C40480EF8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004220-09CD-BB40-9D4B-3D471FD520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29098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A87BA8-EE05-5B47-AA8E-5C40480EF8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004220-09CD-BB40-9D4B-3D471FD520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67657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A87BA8-EE05-5B47-AA8E-5C40480EF8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004220-09CD-BB40-9D4B-3D471FD520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652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95FE-3E73-4271-B40C-F00EC8928EC2}" type="datetimeFigureOut">
              <a:rPr lang="en-GB" smtClean="0"/>
              <a:t>21/03/2021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893F-3DBF-41F6-87FE-42957CFB1A7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45600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A87BA8-EE05-5B47-AA8E-5C40480EF8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004220-09CD-BB40-9D4B-3D471FD520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22922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A87BA8-EE05-5B47-AA8E-5C40480EF8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004220-09CD-BB40-9D4B-3D471FD520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91472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A87BA8-EE05-5B47-AA8E-5C40480EF8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004220-09CD-BB40-9D4B-3D471FD520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18511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72E64D4-DCC1-4443-B300-D2F42DDA13A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21/03/2021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20A9D54-84C9-42A2-9003-1657C02C563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436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72E64D4-DCC1-4443-B300-D2F42DDA13A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21/03/2021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20A9D54-84C9-42A2-9003-1657C02C563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1732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72E64D4-DCC1-4443-B300-D2F42DDA13A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21/03/2021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20A9D54-84C9-42A2-9003-1657C02C563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3541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72E64D4-DCC1-4443-B300-D2F42DDA13A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21/03/2021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20A9D54-84C9-42A2-9003-1657C02C563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8014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72E64D4-DCC1-4443-B300-D2F42DDA13A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21/03/2021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20A9D54-84C9-42A2-9003-1657C02C563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4599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72E64D4-DCC1-4443-B300-D2F42DDA13A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21/03/2021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20A9D54-84C9-42A2-9003-1657C02C563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5124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72E64D4-DCC1-4443-B300-D2F42DDA13A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21/03/2021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20A9D54-84C9-42A2-9003-1657C02C563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144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95FE-3E73-4271-B40C-F00EC8928EC2}" type="datetimeFigureOut">
              <a:rPr lang="en-GB" smtClean="0"/>
              <a:t>21/03/2021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893F-3DBF-41F6-87FE-42957CFB1A7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35118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72E64D4-DCC1-4443-B300-D2F42DDA13A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21/03/2021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20A9D54-84C9-42A2-9003-1657C02C563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1613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72E64D4-DCC1-4443-B300-D2F42DDA13A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21/03/2021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20A9D54-84C9-42A2-9003-1657C02C563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3264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72E64D4-DCC1-4443-B300-D2F42DDA13A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21/03/2021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20A9D54-84C9-42A2-9003-1657C02C563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9128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72E64D4-DCC1-4443-B300-D2F42DDA13A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21/03/2021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20A9D54-84C9-42A2-9003-1657C02C563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3569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94651-1E8A-F941-9846-054FC3CC42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223319-D7A2-5F45-800B-0713DA0CF5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5BC99D-11B2-E944-ADBB-55DB1DBE9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07032B-525F-BE45-9BCC-7BCBA6378032}" type="datetimeFigureOut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21/03/2021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1229F-93BF-AD42-873A-EE350531B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4D3B0-BE91-324F-9D0E-89F3EE3A3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CD8CB-D1D3-EE45-A18D-16F95E79D374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77730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991A5-0F17-E44E-9391-2D4A56B1B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DA53D-1491-4D47-B49B-073B1B788C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8F331C-3BA7-2B47-AD5C-4C69EFEE3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07032B-525F-BE45-9BCC-7BCBA6378032}" type="datetimeFigureOut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21/03/2021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C54764-73C8-B14F-8076-235649F59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B04AB6-E47F-CC4F-A7D3-C57D69D9C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CD8CB-D1D3-EE45-A18D-16F95E79D374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17765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30153-BE61-DE46-8B98-F47FD5028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2462C0-A7C0-DC43-874C-091980BF17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F58569-8678-544F-87BF-3CACF0F25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07032B-525F-BE45-9BCC-7BCBA6378032}" type="datetimeFigureOut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21/03/2021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DFDA27-A2E5-7347-AF70-5A0E81622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0828DB-8596-0444-8F97-A4F1DE0E9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CD8CB-D1D3-EE45-A18D-16F95E79D374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72832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3BDC8-4CA8-9C4D-9A27-5F76AB04B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F3843-A64C-B848-B1FE-66EDF35B8A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338695-13E6-0443-A7F1-9C3746FD92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FFE726-404D-8345-B955-97612050E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07032B-525F-BE45-9BCC-7BCBA6378032}" type="datetimeFigureOut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21/03/2021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8E62CD-941B-014F-AB02-4321B0316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CBCAD0-8E2E-4D4F-96BB-56A058FEB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CD8CB-D1D3-EE45-A18D-16F95E79D374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3194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2377D-6025-784E-B502-A989C83E2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F40ED4-F378-2B49-A4D2-B47CBD5E93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BF2F7E-EA64-7E40-BFFB-525F5DCDD5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7438DB-799D-FD43-A1AF-DA27DAF39E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BBD1C9-FAE3-F04D-8C9A-920F2BB948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A972EE-EE95-2D4D-BE87-7892DCC6F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07032B-525F-BE45-9BCC-7BCBA6378032}" type="datetimeFigureOut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21/03/2021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DEFF0F-E7C5-2C47-9C95-57999FB3B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CD831C-09D3-FB45-8EA9-E8423EF41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CD8CB-D1D3-EE45-A18D-16F95E79D374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85333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09DD0-2F44-9C4F-938D-DC373AE03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8DA35D-0E13-3649-BFAC-816267C21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07032B-525F-BE45-9BCC-7BCBA6378032}" type="datetimeFigureOut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21/03/2021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E39D53-9210-EA47-A3DC-C66C93532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2E22C8-94E8-BE45-AB90-923DF408C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CD8CB-D1D3-EE45-A18D-16F95E79D374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0958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95FE-3E73-4271-B40C-F00EC8928EC2}" type="datetimeFigureOut">
              <a:rPr lang="en-GB" smtClean="0"/>
              <a:t>21/03/2021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893F-3DBF-41F6-87FE-42957CFB1A7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75193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9C7A35-7CA2-B348-B598-2560762D2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07032B-525F-BE45-9BCC-7BCBA6378032}" type="datetimeFigureOut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21/03/2021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E77410-A743-2348-808F-47FF4FF12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5B5BFB-76CA-1A44-8DBB-A8039492C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CD8CB-D1D3-EE45-A18D-16F95E79D374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90954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09B88-2B6B-2943-9C83-9DE6F5694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C5DA5-4590-B341-ADC1-C87C62A4C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34B8E0-4FFA-4140-BED4-B28BD1FBE6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CE39EF-F1FC-CC4B-B0AE-24D68E604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07032B-525F-BE45-9BCC-7BCBA6378032}" type="datetimeFigureOut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21/03/2021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1832D8-83BC-2048-87A1-506ADC19A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986DD8-D277-4749-9CE9-D6B5FA373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CD8CB-D1D3-EE45-A18D-16F95E79D374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9155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51508-2155-4145-84E9-92CEB99D0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931B71-75E6-454E-802F-E3F255FCF7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7CED65-0B3F-9446-B822-0F6B5DF99E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85F035-7C28-114C-9FE0-249D7465A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07032B-525F-BE45-9BCC-7BCBA6378032}" type="datetimeFigureOut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21/03/2021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DF8A6E-3086-5941-95AB-CBB75DA0B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D9DE52-66C0-904C-AC5C-8258923A3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CD8CB-D1D3-EE45-A18D-16F95E79D374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61546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099F7-63A4-0242-B76A-8354E7A5B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DE8AB0-9B36-8F4A-A7B6-3DA1FB8710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8DD289-6E24-EA4C-AB92-D431B9A99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07032B-525F-BE45-9BCC-7BCBA6378032}" type="datetimeFigureOut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21/03/2021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3856FA-1D4E-A34B-8E91-BD86B184B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34E34-3F68-4A43-94D3-A27DE76C4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CD8CB-D1D3-EE45-A18D-16F95E79D374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2780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7F4571-DE31-0044-9631-BB73A78CF7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79B502-7658-E640-9F92-9B00AB980B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AA6419-8B10-6041-95A4-E4161B6B0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07032B-525F-BE45-9BCC-7BCBA6378032}" type="datetimeFigureOut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21/03/2021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D43C66-F089-C845-A6A8-FA3D05A37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750CD-F28F-5843-B266-F747539B2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CD8CB-D1D3-EE45-A18D-16F95E79D374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7451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95FE-3E73-4271-B40C-F00EC8928EC2}" type="datetimeFigureOut">
              <a:rPr lang="en-GB" smtClean="0"/>
              <a:t>21/03/2021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893F-3DBF-41F6-87FE-42957CFB1A7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1017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95FE-3E73-4271-B40C-F00EC8928EC2}" type="datetimeFigureOut">
              <a:rPr lang="en-GB" smtClean="0"/>
              <a:t>21/03/2021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893F-3DBF-41F6-87FE-42957CFB1A7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740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95FE-3E73-4271-B40C-F00EC8928EC2}" type="datetimeFigureOut">
              <a:rPr lang="en-GB" smtClean="0"/>
              <a:t>21/03/2021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893F-3DBF-41F6-87FE-42957CFB1A7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8453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95FE-3E73-4271-B40C-F00EC8928EC2}" type="datetimeFigureOut">
              <a:rPr lang="en-GB" smtClean="0"/>
              <a:t>21/03/2021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893F-3DBF-41F6-87FE-42957CFB1A7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251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95FE-3E73-4271-B40C-F00EC8928EC2}" type="datetimeFigureOut">
              <a:rPr lang="en-GB" smtClean="0"/>
              <a:t>21/03/2021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893F-3DBF-41F6-87FE-42957CFB1A7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767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A95FE-3E73-4271-B40C-F00EC8928EC2}" type="datetimeFigureOut">
              <a:rPr lang="en-GB" smtClean="0"/>
              <a:t>21/03/2021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7893F-3DBF-41F6-87FE-42957CFB1A7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0259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A87BA8-EE05-5B47-AA8E-5C40480EF8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004220-09CD-BB40-9D4B-3D471FD520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6340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272E64D4-DCC1-4443-B300-D2F42DDA13A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21/03/2021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620A9D54-84C9-42A2-9003-1657C02C563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580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4103BE-EA02-B84A-8347-799402454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0D103D-6B22-E442-A64A-51179AABDD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6F2B59-8BB3-AD4F-BA44-C5D378A286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07032B-525F-BE45-9BCC-7BCBA6378032}" type="datetimeFigureOut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21/03/2021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A38A9-BBD3-E549-A2B0-68C5851B30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61D196-5240-C945-8429-4618580B94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CD8CB-D1D3-EE45-A18D-16F95E79D374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4114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60648"/>
            <a:ext cx="38164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u="sng" dirty="0" smtClean="0">
                <a:latin typeface="Comic Sans MS" panose="030F0702030302020204" pitchFamily="66" charset="0"/>
              </a:rPr>
              <a:t>16.03.21</a:t>
            </a:r>
            <a:endParaRPr lang="en-GB" sz="4400" u="sng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988840"/>
            <a:ext cx="69127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>Can I measure and draw lengths using cm and mm?</a:t>
            </a:r>
            <a:endParaRPr lang="en-GB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04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018" t="28000" r="34638" b="6202"/>
          <a:stretch/>
        </p:blipFill>
        <p:spPr>
          <a:xfrm>
            <a:off x="539552" y="836712"/>
            <a:ext cx="6515192" cy="58326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116632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How long are the pens and pencils in cm and mm?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54744" y="1196752"/>
            <a:ext cx="1693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6cm 8mm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14675" y="270892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3cm 1mm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14675" y="429309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2cm 6cm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64288" y="580526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5 cm 9mm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64288" y="170080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68mm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36296" y="321297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31mm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36296" y="466242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26mm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36296" y="6174596"/>
            <a:ext cx="1174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59mm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82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2837" t="38500" r="34244" b="11802"/>
          <a:stretch/>
        </p:blipFill>
        <p:spPr>
          <a:xfrm>
            <a:off x="0" y="1124744"/>
            <a:ext cx="7296135" cy="47525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116632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What do you notice about these rulers?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52320" y="134076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7cm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52320" y="316546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5cm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96336" y="479715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13 ½ cm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15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-B3_PP44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1" t="14057" r="12988" b="56981"/>
          <a:stretch/>
        </p:blipFill>
        <p:spPr>
          <a:xfrm>
            <a:off x="1043608" y="1340768"/>
            <a:ext cx="7272808" cy="19904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3573016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What mistake has Dani made?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4509120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What is the actual length of the line?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71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78515"/>
            <a:ext cx="8928992" cy="624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520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640"/>
            <a:ext cx="8955531" cy="627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9290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Draw lines the following lengths in your book and write their measurements next to it.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en-GB" dirty="0" smtClean="0"/>
              <a:t>3 cm 5 mm</a:t>
            </a:r>
          </a:p>
          <a:p>
            <a:pPr marL="514350" indent="-514350">
              <a:buAutoNum type="arabicParenR"/>
            </a:pPr>
            <a:r>
              <a:rPr lang="en-GB" dirty="0" smtClean="0"/>
              <a:t>10 cm 5mm</a:t>
            </a:r>
          </a:p>
          <a:p>
            <a:pPr marL="514350" indent="-514350">
              <a:buAutoNum type="arabicParenR"/>
            </a:pPr>
            <a:r>
              <a:rPr lang="en-GB" dirty="0" smtClean="0"/>
              <a:t>5 cm 6mm</a:t>
            </a:r>
          </a:p>
          <a:p>
            <a:pPr marL="514350" indent="-514350">
              <a:buAutoNum type="arabicParenR"/>
            </a:pPr>
            <a:r>
              <a:rPr lang="en-GB" dirty="0" smtClean="0"/>
              <a:t>9 cm 4 mm</a:t>
            </a:r>
          </a:p>
          <a:p>
            <a:pPr marL="514350" indent="-514350">
              <a:buAutoNum type="arabicParenR"/>
            </a:pPr>
            <a:r>
              <a:rPr lang="en-GB" dirty="0" smtClean="0"/>
              <a:t>18 cm 7mm</a:t>
            </a:r>
          </a:p>
          <a:p>
            <a:pPr marL="514350" indent="-514350">
              <a:buAutoNum type="arabicParenR"/>
            </a:pPr>
            <a:r>
              <a:rPr lang="en-GB" dirty="0" smtClean="0"/>
              <a:t>11 cm 1mm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886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379" y="1183822"/>
            <a:ext cx="2730415" cy="20922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9439" y="1471883"/>
            <a:ext cx="2754032" cy="18041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9115" y="1188386"/>
            <a:ext cx="2403482" cy="20876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574" y="3691891"/>
            <a:ext cx="2442609" cy="19916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6024" y="4109901"/>
            <a:ext cx="3020860" cy="14424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43510" y="3965247"/>
            <a:ext cx="2519087" cy="158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74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5029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2DB39-2B08-AE4D-9EE3-13C4982D7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9586" y="977469"/>
            <a:ext cx="3783108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u="sng" dirty="0">
                <a:solidFill>
                  <a:srgbClr val="C00000"/>
                </a:solidFill>
              </a:rPr>
              <a:t>Warm Up Activity </a:t>
            </a:r>
            <a:br>
              <a:rPr lang="en-GB" b="1" u="sng" dirty="0">
                <a:solidFill>
                  <a:srgbClr val="C00000"/>
                </a:solidFill>
              </a:rPr>
            </a:br>
            <a:endParaRPr lang="en-GB" b="1" u="sng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951A0-3916-CC40-AA11-C9C89FA3D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5903" y="1973611"/>
            <a:ext cx="3476789" cy="4024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 smtClean="0">
                <a:latin typeface="Comic Sans MS" panose="030F0702030302020204" pitchFamily="66" charset="0"/>
              </a:rPr>
              <a:t>Change these into mm  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 descr="Fire Flames Clipart | Clipart Panda - Free Clipart Images | Fire drawing,  Free clip art, Clip art">
            <a:extLst>
              <a:ext uri="{FF2B5EF4-FFF2-40B4-BE49-F238E27FC236}">
                <a16:creationId xmlns:a16="http://schemas.microsoft.com/office/drawing/2014/main" id="{93BB13C1-17D1-4F47-9773-9DFA27B22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805" y="918418"/>
            <a:ext cx="724229" cy="1055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ire Flames Clipart | Clipart Panda - Free Clipart Images | Fire drawing,  Free clip art, Clip art">
            <a:extLst>
              <a:ext uri="{FF2B5EF4-FFF2-40B4-BE49-F238E27FC236}">
                <a16:creationId xmlns:a16="http://schemas.microsoft.com/office/drawing/2014/main" id="{4C914D89-D7DC-BF4E-9AC1-9B9EFF086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852" y="918418"/>
            <a:ext cx="724229" cy="1055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FC0F80D-CA20-B547-B6F4-4478A7A26641}"/>
              </a:ext>
            </a:extLst>
          </p:cNvPr>
          <p:cNvSpPr txBox="1"/>
          <p:nvPr/>
        </p:nvSpPr>
        <p:spPr>
          <a:xfrm>
            <a:off x="1317993" y="2562856"/>
            <a:ext cx="69602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Mild</a:t>
            </a:r>
            <a:endParaRPr kumimoji="0" lang="en-GB" sz="21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9F21837-8B2B-6B43-8964-944E2D0739C4}"/>
              </a:ext>
            </a:extLst>
          </p:cNvPr>
          <p:cNvSpPr txBox="1"/>
          <p:nvPr/>
        </p:nvSpPr>
        <p:spPr>
          <a:xfrm>
            <a:off x="6424446" y="2503429"/>
            <a:ext cx="59182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Hot</a:t>
            </a:r>
            <a:endParaRPr kumimoji="0" lang="en-GB" sz="21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87081" y="2955271"/>
            <a:ext cx="201144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2955270"/>
            <a:ext cx="40324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</a:t>
            </a:r>
            <a:r>
              <a:rPr kumimoji="0" lang="en-GB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cm = ______ mm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baseline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5cm</a:t>
            </a:r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= _______mm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8cm = _______mm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9cm = _______mm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3 cm 6mm = ______mm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7 cm 9mm = ______mm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6cm 7mm = ______mm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5 cm 3 mm = _____mm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8cm 0mm = _____mm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10 cm = _____mm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6095" y="2925573"/>
            <a:ext cx="32403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3cm</a:t>
            </a:r>
            <a:r>
              <a:rPr kumimoji="0" lang="en-GB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= _____mm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baseline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3cm</a:t>
            </a:r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7 mm = _____mm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4 cm 8 mm = ____mm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noProof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5cm 9mm = ____mm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9</a:t>
            </a:r>
            <a:r>
              <a:rPr kumimoji="0" lang="en-GB" sz="1800" b="0" i="0" u="none" strike="noStrike" kern="1200" cap="none" spc="0" normalizeH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cm 8 mm = _____mm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baseline="0" noProof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10</a:t>
            </a:r>
            <a:r>
              <a:rPr lang="en-GB" noProof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cm 1 mm = _____mm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12</a:t>
            </a:r>
            <a:r>
              <a:rPr kumimoji="0" lang="en-GB" sz="1800" b="0" i="0" u="none" strike="noStrike" kern="1200" cap="none" spc="0" normalizeH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cm 5 mm =_____mm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baseline="0" noProof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15</a:t>
            </a:r>
            <a:r>
              <a:rPr lang="en-GB" noProof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cm 7 mm = _____mm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17 cm 6 mm = ____mm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15 cm 9 mm = _____mm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322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2DB39-2B08-AE4D-9EE3-13C4982D7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9586" y="977469"/>
            <a:ext cx="3783108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u="sng" dirty="0">
                <a:solidFill>
                  <a:srgbClr val="C00000"/>
                </a:solidFill>
              </a:rPr>
              <a:t>Warm Up Activity </a:t>
            </a:r>
            <a:br>
              <a:rPr lang="en-GB" b="1" u="sng" dirty="0">
                <a:solidFill>
                  <a:srgbClr val="C00000"/>
                </a:solidFill>
              </a:rPr>
            </a:br>
            <a:endParaRPr lang="en-GB" b="1" u="sng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951A0-3916-CC40-AA11-C9C89FA3D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5903" y="1973611"/>
            <a:ext cx="3476789" cy="4024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 smtClean="0">
                <a:latin typeface="Comic Sans MS" panose="030F0702030302020204" pitchFamily="66" charset="0"/>
              </a:rPr>
              <a:t>How did you get on?  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 descr="Fire Flames Clipart | Clipart Panda - Free Clipart Images | Fire drawing,  Free clip art, Clip art">
            <a:extLst>
              <a:ext uri="{FF2B5EF4-FFF2-40B4-BE49-F238E27FC236}">
                <a16:creationId xmlns:a16="http://schemas.microsoft.com/office/drawing/2014/main" id="{93BB13C1-17D1-4F47-9773-9DFA27B22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805" y="918418"/>
            <a:ext cx="724229" cy="1055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ire Flames Clipart | Clipart Panda - Free Clipart Images | Fire drawing,  Free clip art, Clip art">
            <a:extLst>
              <a:ext uri="{FF2B5EF4-FFF2-40B4-BE49-F238E27FC236}">
                <a16:creationId xmlns:a16="http://schemas.microsoft.com/office/drawing/2014/main" id="{4C914D89-D7DC-BF4E-9AC1-9B9EFF086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852" y="918418"/>
            <a:ext cx="724229" cy="1055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FC0F80D-CA20-B547-B6F4-4478A7A26641}"/>
              </a:ext>
            </a:extLst>
          </p:cNvPr>
          <p:cNvSpPr txBox="1"/>
          <p:nvPr/>
        </p:nvSpPr>
        <p:spPr>
          <a:xfrm>
            <a:off x="1317993" y="2562856"/>
            <a:ext cx="69602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Mild</a:t>
            </a:r>
            <a:endParaRPr kumimoji="0" lang="en-GB" sz="21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9F21837-8B2B-6B43-8964-944E2D0739C4}"/>
              </a:ext>
            </a:extLst>
          </p:cNvPr>
          <p:cNvSpPr txBox="1"/>
          <p:nvPr/>
        </p:nvSpPr>
        <p:spPr>
          <a:xfrm>
            <a:off x="6424446" y="2503429"/>
            <a:ext cx="59182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Hot</a:t>
            </a:r>
            <a:endParaRPr kumimoji="0" lang="en-GB" sz="21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87081" y="2955271"/>
            <a:ext cx="201144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2955270"/>
            <a:ext cx="40324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 cm = 20 mm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5cm = 50mm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8cm = 80mm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9cm = 90mm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3 cm 6mm = 36mm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7 cm 9mm = 79mm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6cm 7mm = 67mm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5 cm 3 mm = 53mm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8cm 0mm = 80mm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10 cm = 100mm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6095" y="2925573"/>
            <a:ext cx="32403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3cm = 30mm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3cm 7 mm = 37mm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4 cm 8 mm = 48mm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5cm 9mm = 59mm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9 cm 8 mm = 98mm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10 cm 1 mm = 101mm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12 cm 5 mm =125mm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15 cm 7 mm = 157mm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17 cm 6 mm = 176mm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15 cm 9 mm = 159mm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110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83768" y="548680"/>
            <a:ext cx="37444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True or false the length of this line is 6cm. 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492896"/>
            <a:ext cx="8188205" cy="202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15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132856"/>
            <a:ext cx="8193734" cy="20240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7704" y="548680"/>
            <a:ext cx="518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The answer is false.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3722255" y="2576946"/>
            <a:ext cx="1" cy="23460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07704" y="4922982"/>
            <a:ext cx="51845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The line is 6m and 2mm long</a:t>
            </a:r>
            <a:endParaRPr lang="en-GB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03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665" t="25097"/>
          <a:stretch/>
        </p:blipFill>
        <p:spPr>
          <a:xfrm>
            <a:off x="107504" y="2636912"/>
            <a:ext cx="9205382" cy="17321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404664"/>
            <a:ext cx="8892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Last week when we began measuring lines we struggled with the mm. Remember there are 10mm in a cm. 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79512" y="1700808"/>
            <a:ext cx="0" cy="936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755576" y="1700808"/>
            <a:ext cx="0" cy="936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67544" y="2996952"/>
            <a:ext cx="0" cy="22322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51520" y="5229200"/>
            <a:ext cx="21602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So halfway between each cm is 5 mm. We can also write that as ½ 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 flipV="1">
            <a:off x="2123728" y="2996953"/>
            <a:ext cx="37581" cy="14180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547664" y="4509120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3cm 5mm = 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3 ½ cm 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H="1" flipV="1">
            <a:off x="5004048" y="2996952"/>
            <a:ext cx="72008" cy="16561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572000" y="4653136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8cm 5mm =  8 ½ cm 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flipH="1" flipV="1">
            <a:off x="7236296" y="2996952"/>
            <a:ext cx="72008" cy="16561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948264" y="4653136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12cm 5mm = 12 ½ cm 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00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836712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r>
              <a:rPr lang="en-GB" dirty="0" smtClean="0"/>
              <a:t>_____________________________</a:t>
            </a:r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09" y="307034"/>
            <a:ext cx="8967787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67944" y="170080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7</a:t>
            </a:r>
            <a:r>
              <a:rPr lang="en-GB" dirty="0" smtClean="0">
                <a:latin typeface="Comic Sans MS" panose="030F0702030302020204" pitchFamily="66" charset="0"/>
              </a:rPr>
              <a:t>cm = 70mm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6656" y="2852936"/>
            <a:ext cx="7665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r>
              <a:rPr lang="en-GB" dirty="0"/>
              <a:t> </a:t>
            </a:r>
            <a:r>
              <a:rPr lang="en-GB" dirty="0" smtClean="0"/>
              <a:t>_________________</a:t>
            </a:r>
            <a:endParaRPr lang="en-GB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16361"/>
            <a:ext cx="8967787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03910" y="365898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4cm = 40mm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494116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____________</a:t>
            </a:r>
            <a:endParaRPr lang="en-GB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10" y="4102210"/>
            <a:ext cx="8967787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483893" y="5589240"/>
            <a:ext cx="1960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3cm = 30mm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57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836712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________________________________</a:t>
            </a:r>
            <a:endParaRPr lang="en-GB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2" y="10842"/>
            <a:ext cx="8967787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95936" y="162880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7cm 7mm = 77mm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2564904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r>
              <a:rPr lang="en-GB" dirty="0" smtClean="0"/>
              <a:t>___________________________________________________________________</a:t>
            </a:r>
            <a:endParaRPr lang="en-GB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28329"/>
            <a:ext cx="8967787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95936" y="350100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16cm 1mm = 161mm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4725144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________________________________________________________________________</a:t>
            </a:r>
          </a:p>
          <a:p>
            <a:endParaRPr lang="en-GB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06" y="3936708"/>
            <a:ext cx="8967787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139952" y="566124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17cm 3mm = 173mm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134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268760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______________________________________________________________-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0" y="403076"/>
            <a:ext cx="8967787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206084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14 cm 9mm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9832" y="206084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149mm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378904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________________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2952175"/>
            <a:ext cx="8967787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1520" y="4581128"/>
            <a:ext cx="1404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3cm 8mm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59832" y="458112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38mm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627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3940</TotalTime>
  <Words>450</Words>
  <Application>Microsoft Office PowerPoint</Application>
  <PresentationFormat>On-screen Show (4:3)</PresentationFormat>
  <Paragraphs>104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Comic Sans MS</vt:lpstr>
      <vt:lpstr>Office Theme</vt:lpstr>
      <vt:lpstr>2_Office Theme</vt:lpstr>
      <vt:lpstr>1_Office Theme</vt:lpstr>
      <vt:lpstr>3_Office Theme</vt:lpstr>
      <vt:lpstr>PowerPoint Presentation</vt:lpstr>
      <vt:lpstr>Warm Up Activity  </vt:lpstr>
      <vt:lpstr>Warm Up Activity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Draw lines the following lengths in your book and write their measurements next to it.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 Milne</dc:creator>
  <cp:lastModifiedBy>Milne, Laura</cp:lastModifiedBy>
  <cp:revision>43</cp:revision>
  <cp:lastPrinted>2021-03-15T16:15:28Z</cp:lastPrinted>
  <dcterms:created xsi:type="dcterms:W3CDTF">2019-11-13T13:45:21Z</dcterms:created>
  <dcterms:modified xsi:type="dcterms:W3CDTF">2021-03-21T10:58:09Z</dcterms:modified>
</cp:coreProperties>
</file>