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theme/theme14.xml" ContentType="application/vnd.openxmlformats-officedocument.theme+xml"/>
  <Override PartName="/ppt/slideLayouts/slideLayout37.xml" ContentType="application/vnd.openxmlformats-officedocument.presentationml.slideLayout+xml"/>
  <Override PartName="/ppt/theme/theme15.xml" ContentType="application/vnd.openxmlformats-officedocument.theme+xml"/>
  <Override PartName="/ppt/slideLayouts/slideLayout38.xml" ContentType="application/vnd.openxmlformats-officedocument.presentationml.slideLayout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theme/theme17.xml" ContentType="application/vnd.openxmlformats-officedocument.theme+xml"/>
  <Override PartName="/ppt/slideLayouts/slideLayout40.xml" ContentType="application/vnd.openxmlformats-officedocument.presentationml.slideLayout+xml"/>
  <Override PartName="/ppt/theme/theme18.xml" ContentType="application/vnd.openxmlformats-officedocument.theme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slideLayouts/slideLayout42.xml" ContentType="application/vnd.openxmlformats-officedocument.presentationml.slideLayout+xml"/>
  <Override PartName="/ppt/theme/theme2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702" r:id="rId6"/>
    <p:sldMasterId id="2147483704" r:id="rId7"/>
    <p:sldMasterId id="2147483706" r:id="rId8"/>
    <p:sldMasterId id="2147483708" r:id="rId9"/>
    <p:sldMasterId id="2147483711" r:id="rId10"/>
    <p:sldMasterId id="2147483713" r:id="rId11"/>
    <p:sldMasterId id="2147483715" r:id="rId12"/>
    <p:sldMasterId id="2147483717" r:id="rId13"/>
    <p:sldMasterId id="2147483719" r:id="rId14"/>
    <p:sldMasterId id="2147483721" r:id="rId15"/>
    <p:sldMasterId id="2147483723" r:id="rId16"/>
    <p:sldMasterId id="2147483754" r:id="rId17"/>
    <p:sldMasterId id="2147483756" r:id="rId18"/>
    <p:sldMasterId id="2147483758" r:id="rId19"/>
    <p:sldMasterId id="2147483760" r:id="rId20"/>
    <p:sldMasterId id="2147483762" r:id="rId21"/>
    <p:sldMasterId id="2147483764" r:id="rId22"/>
    <p:sldMasterId id="2147483766" r:id="rId23"/>
    <p:sldMasterId id="2147483768" r:id="rId24"/>
    <p:sldMasterId id="2147483771" r:id="rId25"/>
    <p:sldMasterId id="2147483773" r:id="rId26"/>
    <p:sldMasterId id="2147483775" r:id="rId27"/>
    <p:sldMasterId id="2147483777" r:id="rId28"/>
    <p:sldMasterId id="2147483779" r:id="rId29"/>
    <p:sldMasterId id="2147483781" r:id="rId30"/>
    <p:sldMasterId id="2147483783" r:id="rId31"/>
    <p:sldMasterId id="2147483785" r:id="rId32"/>
    <p:sldMasterId id="2147483787" r:id="rId33"/>
    <p:sldMasterId id="2147483789" r:id="rId34"/>
    <p:sldMasterId id="2147483791" r:id="rId35"/>
    <p:sldMasterId id="2147483793" r:id="rId36"/>
    <p:sldMasterId id="2147483795" r:id="rId37"/>
    <p:sldMasterId id="2147483797" r:id="rId38"/>
    <p:sldMasterId id="2147483799" r:id="rId39"/>
    <p:sldMasterId id="2147483802" r:id="rId40"/>
  </p:sldMasterIdLst>
  <p:notesMasterIdLst>
    <p:notesMasterId r:id="rId63"/>
  </p:notesMasterIdLst>
  <p:sldIdLst>
    <p:sldId id="256" r:id="rId41"/>
    <p:sldId id="257" r:id="rId42"/>
    <p:sldId id="291" r:id="rId43"/>
    <p:sldId id="306" r:id="rId44"/>
    <p:sldId id="269" r:id="rId45"/>
    <p:sldId id="288" r:id="rId46"/>
    <p:sldId id="289" r:id="rId47"/>
    <p:sldId id="270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292" r:id="rId58"/>
    <p:sldId id="293" r:id="rId59"/>
    <p:sldId id="303" r:id="rId60"/>
    <p:sldId id="304" r:id="rId61"/>
    <p:sldId id="30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5"/>
  </p:normalViewPr>
  <p:slideViewPr>
    <p:cSldViewPr snapToGrid="0" snapToObjects="1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2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Master" Target="slideMasters/slideMaster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0CCC-E0A5-4D27-8C90-6F6B8367D1C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63EBA-9D8F-4F49-A072-4A0695F3A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DBDD-48FF-4B3A-870C-CA63D520D9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3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4651-1E8A-F941-9846-054FC3CC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23319-D7A2-5F45-800B-0713DA0C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C99D-11B2-E944-ADBB-55DB1DBE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229F-93BF-AD42-873A-EE350531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D3B0-BE91-324F-9D0E-89F3EE3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99F7-63A4-0242-B76A-8354E7A5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8AB0-9B36-8F4A-A7B6-3DA1FB87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D289-6E24-EA4C-AB92-D431B9A9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56FA-1D4E-A34B-8E91-BD86B184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34E34-3F68-4A43-94D3-A27DE76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F4571-DE31-0044-9631-BB73A78C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9B502-7658-E640-9F92-9B00AB98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6419-8B10-6041-95A4-E4161B6B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3C66-F089-C845-A6A8-FA3D05A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50CD-F28F-5843-B266-F747539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3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91A5-0F17-E44E-9391-2D4A56B1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A53D-1491-4D47-B49B-073B1B78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331C-3BA7-2B47-AD5C-4C69EFEE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4764-73C8-B14F-8076-235649F5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4AB6-E47F-CC4F-A7D3-C57D69D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92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8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3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918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26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609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81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991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153-BE61-DE46-8B98-F47FD50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62C0-A7C0-DC43-874C-091980BF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8569-8678-544F-87BF-3CACF0F2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DA27-A2E5-7347-AF70-5A0E8162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28DB-8596-0444-8F97-A4F1DE0E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2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31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156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9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3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628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75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34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11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10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DC8-4CA8-9C4D-9A27-5F76AB04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3843-A64C-B848-B1FE-66EDF35B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8695-13E6-0443-A7F1-9C3746FD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FE726-404D-8345-B955-9761205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62CD-941B-014F-AB02-4321B031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CAD0-8E2E-4D4F-96BB-56A058FE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9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75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10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89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4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70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20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2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15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51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77D-6025-784E-B502-A989C83E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0ED4-F378-2B49-A4D2-B47CBD5E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2F7E-EA64-7E40-BFFB-525F5DCD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38DB-799D-FD43-A1AF-DA27DAF3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D1C9-FAE3-F04D-8C9A-920F2BB9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972EE-EE95-2D4D-BE87-7892DCC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FF0F-E7C5-2C47-9C95-57999FB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D831C-09D3-FB45-8EA9-E8423EF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11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44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708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93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44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1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84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00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18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266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03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DD0-2F44-9C4F-938D-DC373AE0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A35D-0E13-3649-BFAC-816267C2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39D53-9210-EA47-A3DC-C66C9353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E22C8-94E8-BE45-AB90-923DF408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6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289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7B89-F511-FE48-BBF1-BB5577995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4F93C-6316-4B4D-B05B-59AF349A7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2B5D-EC84-EF48-97DD-FC0458EC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8E62-866B-9C41-9DF0-5A172089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FF29-BB2B-5140-AD9E-250954E1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34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DC2D-42ED-B649-968E-60ABD5BA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E483-FF2A-0848-B42D-8A899826C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D34F1-CEBA-6945-BA5B-4038EB7E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A16E-AF64-0B48-8195-5376B889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4D42E-6A6F-2D48-886F-F0F77D6A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37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D9A0-27B7-5344-807D-6907DCB7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ACA6A-D258-7E47-9527-47B14BBA6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2539-2D18-F14B-B707-BA65061F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2C682-00C4-1A41-BDA3-D4E88223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0C8B8-30C6-FC4E-9A91-810A16E1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33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4D6A-AE34-E349-950B-0B205690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4490-839A-2C42-A3A7-067283874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2EB4D-694E-5343-A1B0-30FCD9E88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98E8-68FD-5941-9D91-6D06F47A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40FA-0AB8-8A42-AE65-7FA529B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1BB78-37F9-7E4B-8FB5-F5256A44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02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F837-EF3C-684A-8B06-C2E1B3B1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40323-3073-4947-9B37-0348FCC09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7BCE-904A-0B47-A583-7ECE26140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F3957-97DB-4343-947F-A7504EB91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93E6C-42C7-344F-BEB6-9F457714A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9705B-3F62-8146-97CA-718507F3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2E77E-4122-8B42-B8BA-AF1BFFC8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2DA65-0809-3647-9BFE-2C6F9B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084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DB54-FB34-A74B-9E0A-ADB1FF6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E8D5-6484-9047-8D15-1F1232BB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EEAAF-FD77-4044-B7FE-37D4838A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37746-5FC9-EF42-AF05-3E34CF1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16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4C4EA-9860-744F-A3DB-BFDB3D7F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648DD-531E-8A44-B0E5-D1A5348C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73416-2CD1-CE4D-8CFB-539E2E59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21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F5AE-5EFD-2F4F-A21D-5E641136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46AD-E9C7-154C-83F6-DC7D04F4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F5ACB-8530-F84F-BD36-45BD437A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556BD-6C7E-A04B-A759-315A1D71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DCCE6-F0AF-1F4E-B28E-115E030F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F0EB-6960-4748-B87D-F8999C8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347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3173-D5A8-F546-AA93-7C330E80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6BD2A-E7FC-3A4C-A804-87840AB2D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BB05D-F1E7-7F47-94DE-FA06DA4E7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E9364-65A8-7244-A94E-D53DC389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C003-F709-3B4E-B49F-76A7E298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C0D55-90F4-5F4B-B19F-B3B7D5E2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7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C7A35-7CA2-B348-B598-2560762D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7410-A743-2348-808F-47FF4FF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B5BFB-76CA-1A44-8DBB-A803949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08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8556-E656-634E-8B6B-5A29B201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087E1-BCCE-EE44-8CA9-DEFD80AF2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BEC37-AF0F-0B4D-AC9C-78B02DBF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4A50-B7A0-BA4C-8E8E-27665BB7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116C-A242-A04A-AFDE-1AD17F39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78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7EAE5-D8E4-FD41-9018-A03B6F233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7310D-09DE-7547-8209-2B35889DF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CCAA-E2B5-4642-9797-1D493D4F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1EF9-3763-6840-86EA-571D05D1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33EF-D338-AF47-BA5D-C892BE41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1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9B88-2B6B-2943-9C83-9DE6F56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5DA5-4590-B341-ADC1-C87C62A4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B8E0-4FFA-4140-BED4-B28BD1FB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39EF-F1FC-CC4B-B0AE-24D68E60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32D8-83BC-2048-87A1-506ADC19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6DD8-D277-4749-9CE9-D6B5FA37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6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508-2155-4145-84E9-92CEB99D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1B71-75E6-454E-802F-E3F255FC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ED65-0B3F-9446-B822-0F6B5DF99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5F035-7C28-114C-9FE0-249D746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8A6E-3086-5941-95AB-CBB75DA0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9DE52-66C0-904C-AC5C-8258923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jp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.jp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103BE-EA02-B84A-8347-79940245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103D-6B22-E442-A64A-51179AAB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2B59-8BB3-AD4F-BA44-C5D378A28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032B-525F-BE45-9BCC-7BCBA6378032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38A9-BBD3-E549-A2B0-68C5851B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D196-5240-C945-8429-4618580B9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D8CB-D1D3-EE45-A18D-16F95E79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6BF3-8E38-4D09-B31F-FFF7F956CD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1788-87E3-4AB0-97B7-E5543E70FE9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9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9CD24-9B9B-3848-8863-5FDD3EC7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5DE8F-D5A2-724D-9EC6-134C865E1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3F0B0-BE7C-6D4A-B94D-8C81A77C9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B9A3-07FC-DE42-977B-0BD0D259EE48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A0DB8-A711-D147-9778-533F21686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04A4F-33B2-164E-9770-43D521AC5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A6F41-E4ED-104B-83B0-E2D39905B7F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3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6146876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8B51-BCC0-594B-AE15-405910AA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794" y="3429000"/>
            <a:ext cx="3819524" cy="99218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5</a:t>
            </a:r>
            <a:r>
              <a:rPr lang="en-GB" dirty="0" smtClean="0"/>
              <a:t>.03.21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BA29D-3548-5A4E-8D36-4743EB544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2" y="915987"/>
            <a:ext cx="11672888" cy="2312988"/>
          </a:xfrm>
        </p:spPr>
        <p:txBody>
          <a:bodyPr>
            <a:normAutofit lnSpcReduction="10000"/>
          </a:bodyPr>
          <a:lstStyle/>
          <a:p>
            <a:r>
              <a:rPr lang="en-GB" sz="8000" dirty="0">
                <a:latin typeface="Chalkboard" panose="03050602040202020205" pitchFamily="66" charset="77"/>
              </a:rPr>
              <a:t>Year 3</a:t>
            </a:r>
          </a:p>
          <a:p>
            <a:r>
              <a:rPr lang="en-GB" sz="8000" dirty="0">
                <a:latin typeface="Chalkboard" panose="03050602040202020205" pitchFamily="66" charset="77"/>
              </a:rPr>
              <a:t>Maths Lesson</a:t>
            </a:r>
          </a:p>
          <a:p>
            <a:endParaRPr lang="en-GB" sz="3600" u="sng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9748B-0BF2-BA45-BFA0-DAAD478FFC61}"/>
              </a:ext>
            </a:extLst>
          </p:cNvPr>
          <p:cNvSpPr txBox="1"/>
          <p:nvPr/>
        </p:nvSpPr>
        <p:spPr>
          <a:xfrm>
            <a:off x="2065345" y="5942013"/>
            <a:ext cx="806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 Learning </a:t>
            </a:r>
            <a:r>
              <a:rPr lang="en-GB" dirty="0" err="1"/>
              <a:t>Powerpoint</a:t>
            </a:r>
            <a:r>
              <a:rPr lang="en-GB" dirty="0"/>
              <a:t> – If you have any problems, just send us a Dojo message.</a:t>
            </a:r>
          </a:p>
        </p:txBody>
      </p:sp>
    </p:spTree>
    <p:extLst>
      <p:ext uri="{BB962C8B-B14F-4D97-AF65-F5344CB8AC3E}">
        <p14:creationId xmlns:p14="http://schemas.microsoft.com/office/powerpoint/2010/main" val="107664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2219550" y="334777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	 1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3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______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50 mm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Find the difference between 2 and 6</a:t>
                </a:r>
              </a:p>
              <a:p>
                <a:pPr defTabSz="457200"/>
                <a:endParaRPr lang="en-GB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the length of the fish?</a:t>
                </a:r>
              </a:p>
              <a:p>
                <a:pPr defTabSz="457200"/>
                <a:endPara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______ mm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5324535"/>
              </a:xfrm>
              <a:prstGeom prst="rect">
                <a:avLst/>
              </a:prstGeom>
              <a:blipFill>
                <a:blip r:embed="rId3"/>
                <a:stretch>
                  <a:fillRect l="-1707" t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69" y="4809672"/>
            <a:ext cx="6005493" cy="118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94214" y="4275597"/>
            <a:ext cx="0" cy="7642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07781" y="4291489"/>
            <a:ext cx="0" cy="64007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57" y="3946831"/>
            <a:ext cx="2090398" cy="1301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7781" y="858984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1636" y="1465329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4836" y="2002403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9564" y="2912442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4381" y="4139352"/>
            <a:ext cx="58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8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ain,cartoon,transportation,travel,transport - free image from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31101" r="4537" b="13283"/>
          <a:stretch/>
        </p:blipFill>
        <p:spPr bwMode="auto">
          <a:xfrm>
            <a:off x="2290233" y="675290"/>
            <a:ext cx="3004920" cy="10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75" y="1513180"/>
            <a:ext cx="7567897" cy="12472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28" y="3857584"/>
            <a:ext cx="7567897" cy="1247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2092" y="3334363"/>
            <a:ext cx="5232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The van is ____ mm long.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747" y="738018"/>
            <a:ext cx="415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The train is ____ cm long.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3552" y="3292214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30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4028" y="704493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6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8221" y="3117342"/>
            <a:ext cx="0" cy="150560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2541" y="3117342"/>
            <a:ext cx="0" cy="152661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1122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15886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01186" y="5197683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 mm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186" y="5197683"/>
                <a:ext cx="2529970" cy="523220"/>
              </a:xfrm>
              <a:prstGeom prst="rect">
                <a:avLst/>
              </a:prstGeom>
              <a:blipFill>
                <a:blip r:embed="rId5"/>
                <a:stretch>
                  <a:fillRect l="-723" t="-11765" r="-385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85916" y="5459293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?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16" y="5459293"/>
                <a:ext cx="252997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256091" y="5246865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How much longer is the train than the van?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31941" y="5296830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The train is 3 cm/30 mm longer than the van.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39" y="3200708"/>
            <a:ext cx="1634091" cy="84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85916" y="5059740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916" y="5059740"/>
                <a:ext cx="2529970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819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2" grpId="1"/>
      <p:bldP spid="23" grpId="0"/>
      <p:bldP spid="23" grpId="1"/>
      <p:bldP spid="25" grpId="0"/>
      <p:bldP spid="25" grpId="1"/>
      <p:bldP spid="26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v Vehicle Suburban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66" y="161043"/>
            <a:ext cx="2670402" cy="14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uto Car Fun - Free vector graphic on Pixab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54" name="Picture 6" descr="Cartoon sporty car vector image | Free 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32057" b="18165"/>
          <a:stretch/>
        </p:blipFill>
        <p:spPr bwMode="auto">
          <a:xfrm flipH="1">
            <a:off x="5954269" y="422456"/>
            <a:ext cx="2018587" cy="11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75" y="1500237"/>
            <a:ext cx="7238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The large car is 145 cm longer than the small car.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The large car is 4 m 50 cm long.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How long is the small car?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 									____ m ___ cm</a:t>
            </a:r>
          </a:p>
        </p:txBody>
      </p:sp>
      <p:sp>
        <p:nvSpPr>
          <p:cNvPr id="8" name="Rectangle 8"/>
          <p:cNvSpPr/>
          <p:nvPr/>
        </p:nvSpPr>
        <p:spPr>
          <a:xfrm>
            <a:off x="2899502" y="3691941"/>
            <a:ext cx="4267295" cy="784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9502" y="4667398"/>
            <a:ext cx="3158311" cy="7844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3719" y="3840200"/>
            <a:ext cx="860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Large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4328" y="4840304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Small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018" y="3787072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4 m 50 cm  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82772" y="5126020"/>
            <a:ext cx="117191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63350" y="4614488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145 cm 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7" name="Table 30"/>
          <p:cNvGraphicFramePr>
            <a:graphicFrameLocks noGrp="1"/>
          </p:cNvGraphicFramePr>
          <p:nvPr>
            <p:extLst/>
          </p:nvPr>
        </p:nvGraphicFramePr>
        <p:xfrm>
          <a:off x="7964839" y="3307746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1"/>
              <p:cNvSpPr txBox="1"/>
              <p:nvPr/>
            </p:nvSpPr>
            <p:spPr>
              <a:xfrm>
                <a:off x="7398973" y="466770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973" y="4667707"/>
                <a:ext cx="5309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48811" y="4782034"/>
                <a:ext cx="34263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305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 m 5 cm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11" y="4782034"/>
                <a:ext cx="3426345" cy="523220"/>
              </a:xfrm>
              <a:prstGeom prst="rect">
                <a:avLst/>
              </a:prstGeom>
              <a:blipFill>
                <a:blip r:embed="rId6"/>
                <a:stretch>
                  <a:fillRect l="-37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672240" y="27817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3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23917" y="277712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87619" y="477566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3308" y="3789327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450 cm 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99677" y="5432646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6635" y="5432646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52802" y="5432646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60062" y="4188206"/>
            <a:ext cx="360218" cy="411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411348" y="384478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4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20280" y="390193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3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1" grpId="0"/>
      <p:bldP spid="6" grpId="0"/>
      <p:bldP spid="6" grpId="1"/>
      <p:bldP spid="14" grpId="0"/>
      <p:bldP spid="18" grpId="0"/>
      <p:bldP spid="24" grpId="0"/>
      <p:bldP spid="26" grpId="0"/>
      <p:bldP spid="27" grpId="0"/>
      <p:bldP spid="28" grpId="0"/>
      <p:bldP spid="28" grpId="1"/>
      <p:bldP spid="29" grpId="0"/>
      <p:bldP spid="32" grpId="0"/>
      <p:bldP spid="33" grpId="0"/>
      <p:bldP spid="34" grpId="0"/>
      <p:bldP spid="30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38092" y="788747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1)		3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10 mm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092" y="788747"/>
                <a:ext cx="6116677" cy="523220"/>
              </a:xfrm>
              <a:prstGeom prst="rect">
                <a:avLst/>
              </a:prstGeom>
              <a:blipFill>
                <a:blip r:embed="rId3"/>
                <a:stretch>
                  <a:fillRect l="-199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529" y="412414"/>
            <a:ext cx="681892" cy="681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655" y="539808"/>
            <a:ext cx="187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38092" y="2161273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2)		9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____ mm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092" y="2161273"/>
                <a:ext cx="6116677" cy="523220"/>
              </a:xfrm>
              <a:prstGeom prst="rect">
                <a:avLst/>
              </a:prstGeom>
              <a:blipFill>
                <a:blip r:embed="rId5"/>
                <a:stretch>
                  <a:fillRect l="-199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59570" y="124955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3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 cm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70" y="1249552"/>
                <a:ext cx="5888077" cy="523220"/>
              </a:xfrm>
              <a:prstGeom prst="rect">
                <a:avLst/>
              </a:prstGeom>
              <a:blipFill>
                <a:blip r:embed="rId6"/>
                <a:stretch>
                  <a:fillRect l="-20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971846" y="7519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2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59570" y="265454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90 mm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10 mm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70" y="2654542"/>
                <a:ext cx="5888077" cy="523220"/>
              </a:xfrm>
              <a:prstGeom prst="rect">
                <a:avLst/>
              </a:prstGeom>
              <a:blipFill>
                <a:blip r:embed="rId7"/>
                <a:stretch>
                  <a:fillRect l="-20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863114" y="213748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74344" y="3572370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3)		1 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100 mm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44" y="3572370"/>
                <a:ext cx="6116677" cy="523220"/>
              </a:xfrm>
              <a:prstGeom prst="rect">
                <a:avLst/>
              </a:prstGeom>
              <a:blipFill>
                <a:blip r:embed="rId8"/>
                <a:stretch>
                  <a:fillRect l="-199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59570" y="407531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100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90 cm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70" y="4075312"/>
                <a:ext cx="5888077" cy="523220"/>
              </a:xfrm>
              <a:prstGeom prst="rect">
                <a:avLst/>
              </a:prstGeom>
              <a:blipFill>
                <a:blip r:embed="rId9"/>
                <a:stretch>
                  <a:fillRect l="-20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965178" y="354028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7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80400" y="1431474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94" y="330814"/>
            <a:ext cx="738130" cy="73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5928" y="470653"/>
            <a:ext cx="178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9"/>
              <p:cNvSpPr/>
              <p:nvPr/>
            </p:nvSpPr>
            <p:spPr>
              <a:xfrm>
                <a:off x="5844494" y="1594562"/>
                <a:ext cx="2800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94" y="1594562"/>
                <a:ext cx="2800253" cy="523220"/>
              </a:xfrm>
              <a:prstGeom prst="rect">
                <a:avLst/>
              </a:prstGeom>
              <a:blipFill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226036" y="397566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Complete the table so that each 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row and column adds up to 1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9"/>
              <p:cNvSpPr/>
              <p:nvPr/>
            </p:nvSpPr>
            <p:spPr>
              <a:xfrm>
                <a:off x="5844493" y="2384720"/>
                <a:ext cx="2800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93" y="2384720"/>
                <a:ext cx="280025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9"/>
              <p:cNvSpPr/>
              <p:nvPr/>
            </p:nvSpPr>
            <p:spPr>
              <a:xfrm>
                <a:off x="6415592" y="3221553"/>
                <a:ext cx="16580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 </a:t>
                </a:r>
                <a:endParaRPr lang="en-GB" sz="2800" dirty="0">
                  <a:solidFill>
                    <a:srgbClr val="4472C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92" y="3221553"/>
                <a:ext cx="1658052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9"/>
              <p:cNvSpPr/>
              <p:nvPr/>
            </p:nvSpPr>
            <p:spPr>
              <a:xfrm>
                <a:off x="2345662" y="4994141"/>
                <a:ext cx="280025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 cm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10 mm</a:t>
                </a:r>
              </a:p>
              <a:p>
                <a:pPr algn="ctr"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100 cm 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62" y="4994141"/>
                <a:ext cx="2800253" cy="954107"/>
              </a:xfrm>
              <a:prstGeom prst="rect">
                <a:avLst/>
              </a:prstGeom>
              <a:blipFill>
                <a:blip r:embed="rId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9"/>
              <p:cNvSpPr/>
              <p:nvPr/>
            </p:nvSpPr>
            <p:spPr>
              <a:xfrm>
                <a:off x="2680400" y="3936228"/>
                <a:ext cx="14001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00" y="3936228"/>
                <a:ext cx="1400127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/>
              <p:cNvSpPr/>
              <p:nvPr/>
            </p:nvSpPr>
            <p:spPr>
              <a:xfrm>
                <a:off x="3901094" y="3934535"/>
                <a:ext cx="17085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94" y="3934535"/>
                <a:ext cx="1708522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9"/>
              <p:cNvSpPr/>
              <p:nvPr/>
            </p:nvSpPr>
            <p:spPr>
              <a:xfrm>
                <a:off x="5259179" y="3923594"/>
                <a:ext cx="16580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 m </a:t>
                </a:r>
                <a:endParaRPr lang="en-GB" sz="2800" dirty="0">
                  <a:solidFill>
                    <a:srgbClr val="4472C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179" y="3923594"/>
                <a:ext cx="1658052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345662" y="4909888"/>
            <a:ext cx="2770909" cy="11226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28" grpId="0"/>
      <p:bldP spid="30" grpId="0"/>
      <p:bldP spid="31" grpId="0"/>
      <p:bldP spid="3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3308669" y="414810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10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50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19"/>
          <p:cNvSpPr/>
          <p:nvPr/>
        </p:nvSpPr>
        <p:spPr>
          <a:xfrm>
            <a:off x="4702192" y="4855290"/>
            <a:ext cx="6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40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226036" y="397566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Complete the table so that each 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row and column adds up to 1 m.</a:t>
            </a:r>
          </a:p>
        </p:txBody>
      </p:sp>
      <p:sp>
        <p:nvSpPr>
          <p:cNvPr id="10" name="Rectangle 19"/>
          <p:cNvSpPr/>
          <p:nvPr/>
        </p:nvSpPr>
        <p:spPr>
          <a:xfrm>
            <a:off x="3351812" y="4888019"/>
            <a:ext cx="56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60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Rectangle 19"/>
          <p:cNvSpPr/>
          <p:nvPr/>
        </p:nvSpPr>
        <p:spPr>
          <a:xfrm>
            <a:off x="5505626" y="1553142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40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2836056" y="2408386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75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4010952" y="3219928"/>
            <a:ext cx="82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300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680400" y="1431474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55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sp>
        <p:nvSpPr>
          <p:cNvPr id="29" name="Rectangle 19"/>
          <p:cNvSpPr/>
          <p:nvPr/>
        </p:nvSpPr>
        <p:spPr>
          <a:xfrm>
            <a:off x="3173951" y="418779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____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20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5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9"/>
              <p:cNvSpPr/>
              <p:nvPr/>
            </p:nvSpPr>
            <p:spPr>
              <a:xfrm>
                <a:off x="7004001" y="1901879"/>
                <a:ext cx="25745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 10 mm</a:t>
                </a:r>
              </a:p>
              <a:p>
                <a:pPr algn="ctr"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 m </a:t>
                </a:r>
                <a:r>
                  <a:rPr lang="en-GB" sz="2800" dirty="0">
                    <a:solidFill>
                      <a:srgbClr val="4472C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 pitchFamily="34" charset="0"/>
                  </a:rPr>
                  <a:t>100 cm </a:t>
                </a:r>
                <a:endParaRPr lang="en-GB" sz="2800" dirty="0">
                  <a:solidFill>
                    <a:srgbClr val="4472C4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001" y="1901879"/>
                <a:ext cx="2574557" cy="954107"/>
              </a:xfrm>
              <a:prstGeom prst="rect">
                <a:avLst/>
              </a:prstGeom>
              <a:blipFill>
                <a:blip r:embed="rId3"/>
                <a:stretch>
                  <a:fillRect t="-6369" r="-1185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7033345" y="1828035"/>
            <a:ext cx="2430946" cy="11226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19"/>
          <p:cNvSpPr/>
          <p:nvPr/>
        </p:nvSpPr>
        <p:spPr>
          <a:xfrm>
            <a:off x="3241310" y="4145547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15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 _____cm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55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0" name="Rectangle 19"/>
          <p:cNvSpPr/>
          <p:nvPr/>
        </p:nvSpPr>
        <p:spPr>
          <a:xfrm>
            <a:off x="3308668" y="4888019"/>
            <a:ext cx="56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70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rgbClr val="4472C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2" name="Rectangle 19"/>
          <p:cNvSpPr/>
          <p:nvPr/>
        </p:nvSpPr>
        <p:spPr>
          <a:xfrm>
            <a:off x="4736347" y="4844829"/>
            <a:ext cx="6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</a:rPr>
              <a:t>30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43" name="Rectangle 19"/>
          <p:cNvSpPr/>
          <p:nvPr/>
        </p:nvSpPr>
        <p:spPr>
          <a:xfrm>
            <a:off x="3308669" y="4167949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srgbClr val="4472C4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75</a:t>
            </a:r>
            <a:endParaRPr lang="en-GB" sz="280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80400" y="1431474"/>
            <a:ext cx="4043587" cy="812962"/>
          </a:xfrm>
          <a:prstGeom prst="roundRect">
            <a:avLst/>
          </a:prstGeom>
          <a:noFill/>
          <a:ln w="38100">
            <a:solidFill>
              <a:srgbClr val="EB3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0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1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1713 L 5.55556E-7 0.247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2" grpId="0"/>
      <p:bldP spid="22" grpId="0"/>
      <p:bldP spid="27" grpId="0"/>
      <p:bldP spid="29" grpId="0"/>
      <p:bldP spid="29" grpId="1"/>
      <p:bldP spid="35" grpId="0"/>
      <p:bldP spid="40" grpId="0"/>
      <p:bldP spid="42" grpId="0"/>
      <p:bldP spid="43" grpId="0"/>
      <p:bldP spid="43" grpId="1"/>
      <p:bldP spid="2" grpId="0" animBg="1"/>
      <p:bldP spid="2" grpId="1" animBg="1"/>
      <p:bldP spid="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ECE3A-6DDC-48E3-9221-93AC54B2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</a:t>
            </a:r>
            <a:r>
              <a:rPr lang="en-GB" dirty="0" smtClean="0"/>
              <a:t>the worksheets on the next slides.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6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47" t="14726" r="16373" b="5402"/>
          <a:stretch/>
        </p:blipFill>
        <p:spPr>
          <a:xfrm>
            <a:off x="802502" y="100149"/>
            <a:ext cx="10710229" cy="67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46" t="15010" r="16127" b="4795"/>
          <a:stretch/>
        </p:blipFill>
        <p:spPr>
          <a:xfrm>
            <a:off x="679268" y="165593"/>
            <a:ext cx="10754318" cy="70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D24D-F795-C64A-B7CB-02AB2E88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this maths </a:t>
            </a:r>
            <a:r>
              <a:rPr lang="en-GB" sz="6600" b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powerpoint</a:t>
            </a:r>
            <a:r>
              <a:rPr lang="en-GB" sz="66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337D-C3CE-AE4A-A65A-6190F240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794" y="2000249"/>
            <a:ext cx="7872412" cy="2100264"/>
          </a:xfrm>
        </p:spPr>
        <p:txBody>
          <a:bodyPr>
            <a:normAutofit/>
          </a:bodyPr>
          <a:lstStyle/>
          <a:p>
            <a:r>
              <a:rPr lang="en-GB" sz="4000" dirty="0"/>
              <a:t>1 warm up </a:t>
            </a:r>
            <a:r>
              <a:rPr lang="en-GB" sz="4000" dirty="0" smtClean="0"/>
              <a:t>activity</a:t>
            </a:r>
          </a:p>
          <a:p>
            <a:r>
              <a:rPr lang="en-GB" sz="4000" dirty="0" smtClean="0"/>
              <a:t>Answers from yesterday’s work </a:t>
            </a:r>
            <a:endParaRPr lang="en-GB" sz="4000" dirty="0"/>
          </a:p>
          <a:p>
            <a:r>
              <a:rPr lang="en-GB" sz="4000" dirty="0"/>
              <a:t>1 maths lesson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lassDojo">
            <a:extLst>
              <a:ext uri="{FF2B5EF4-FFF2-40B4-BE49-F238E27FC236}">
                <a16:creationId xmlns:a16="http://schemas.microsoft.com/office/drawing/2014/main" id="{AF23921A-5FB0-E84D-9978-22DCFFAF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422775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8D33B-2A25-AD4E-8E01-01CFAB7B946E}"/>
              </a:ext>
            </a:extLst>
          </p:cNvPr>
          <p:cNvSpPr txBox="1"/>
          <p:nvPr/>
        </p:nvSpPr>
        <p:spPr>
          <a:xfrm>
            <a:off x="4855780" y="5297214"/>
            <a:ext cx="452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– you can get Dojos for posting pictures of your work on Class Dojo!</a:t>
            </a:r>
          </a:p>
        </p:txBody>
      </p:sp>
    </p:spTree>
    <p:extLst>
      <p:ext uri="{BB962C8B-B14F-4D97-AF65-F5344CB8AC3E}">
        <p14:creationId xmlns:p14="http://schemas.microsoft.com/office/powerpoint/2010/main" val="2123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766354"/>
            <a:ext cx="5753681" cy="166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6" y="764730"/>
            <a:ext cx="4721671" cy="1891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0" y="4521600"/>
            <a:ext cx="5896368" cy="16410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56116" y="2656114"/>
            <a:ext cx="8707" cy="132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112" y="3317965"/>
            <a:ext cx="3352972" cy="3248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050" y="95794"/>
            <a:ext cx="469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Challenges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6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7" y="435429"/>
            <a:ext cx="3818445" cy="196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966" y="435429"/>
            <a:ext cx="3911606" cy="33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4990-973E-0F4E-B757-85360161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13260"/>
            <a:ext cx="7886700" cy="131574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How did you do?</a:t>
            </a:r>
            <a:br>
              <a:rPr lang="en-GB" sz="3600" b="1" dirty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b="1" dirty="0">
                <a:latin typeface="Comic Sans MS" panose="030F0902030302020204" pitchFamily="66" charset="0"/>
              </a:rPr>
              <a:t>I can’t wait to look at your work.</a:t>
            </a:r>
            <a:endParaRPr lang="en-GB" sz="3600" b="1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21D33-2E44-3042-A46F-8336CF1772A7}"/>
              </a:ext>
            </a:extLst>
          </p:cNvPr>
          <p:cNvSpPr txBox="1"/>
          <p:nvPr/>
        </p:nvSpPr>
        <p:spPr>
          <a:xfrm>
            <a:off x="6324600" y="3261799"/>
            <a:ext cx="35147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put your finished work on Class Dojo!</a:t>
            </a:r>
          </a:p>
        </p:txBody>
      </p:sp>
      <p:pic>
        <p:nvPicPr>
          <p:cNvPr id="1026" name="Picture 2" descr="ClassDojo">
            <a:extLst>
              <a:ext uri="{FF2B5EF4-FFF2-40B4-BE49-F238E27FC236}">
                <a16:creationId xmlns:a16="http://schemas.microsoft.com/office/drawing/2014/main" id="{0D211158-AB86-BF46-B52C-ED463269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9" y="2871789"/>
            <a:ext cx="4320433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160291"/>
            <a:ext cx="5044144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r>
              <a:rPr lang="en-GB" b="1" u="sng" dirty="0" smtClean="0">
                <a:solidFill>
                  <a:srgbClr val="C00000"/>
                </a:solidFill>
              </a:rPr>
              <a:t>5</a:t>
            </a:r>
            <a:r>
              <a:rPr lang="en-GB" b="1" u="sng" dirty="0">
                <a:solidFill>
                  <a:srgbClr val="C00000"/>
                </a:solidFill>
              </a:rPr>
              <a:t/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7" y="1488481"/>
            <a:ext cx="4635719" cy="5365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Add together these units of </a:t>
            </a:r>
            <a:r>
              <a:rPr lang="en-GB" dirty="0" smtClean="0">
                <a:latin typeface="Comic Sans MS" panose="030F0702030302020204" pitchFamily="66" charset="0"/>
              </a:rPr>
              <a:t>length. You may need to convert between cm and mm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4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9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757323" y="2274141"/>
            <a:ext cx="107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Easier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8565928" y="2194906"/>
            <a:ext cx="121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Harder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6107" y="2797361"/>
            <a:ext cx="268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80171" y="514350"/>
            <a:ext cx="1943743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Answers on the next slide. No peeking!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2797361"/>
            <a:ext cx="3097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3 cm + 8 cm 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9cm +12cm=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17cm +4 cm 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30mm +20mm=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40mm+ 50mm=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3cm + 10mm 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5cm +60mm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7cm +30mm=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8cm + 10mm=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100mm+10cm =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0994" y="2797361"/>
            <a:ext cx="40233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7cm + 16cm 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14cm + 23cm 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8cm + 23mm = 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2</a:t>
            </a:r>
            <a:r>
              <a:rPr lang="en-GB" sz="2400" dirty="0" smtClean="0">
                <a:latin typeface="Comic Sans MS" panose="030F0702030302020204" pitchFamily="66" charset="0"/>
              </a:rPr>
              <a:t>5mm+2cm 40mm=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1</a:t>
            </a:r>
            <a:r>
              <a:rPr lang="en-GB" sz="2400" dirty="0" smtClean="0">
                <a:latin typeface="Comic Sans MS" panose="030F0702030302020204" pitchFamily="66" charset="0"/>
              </a:rPr>
              <a:t>6mm + 5cm 30mm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12mm + 44mm 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22mm+ 77mm= 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15mm + 6cm 40mm 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10cm + 10 cm 20mm=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20cm + 33mm =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160291"/>
            <a:ext cx="50441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r>
              <a:rPr lang="en-GB" b="1" u="sng" dirty="0" smtClean="0">
                <a:solidFill>
                  <a:srgbClr val="C00000"/>
                </a:solidFill>
              </a:rPr>
              <a:t>5</a:t>
            </a:r>
            <a:br>
              <a:rPr lang="en-GB" b="1" u="sng" dirty="0" smtClean="0">
                <a:solidFill>
                  <a:srgbClr val="C00000"/>
                </a:solidFill>
              </a:rPr>
            </a:br>
            <a:r>
              <a:rPr lang="en-GB" b="1" u="sng" dirty="0" smtClean="0">
                <a:solidFill>
                  <a:srgbClr val="C00000"/>
                </a:solidFill>
              </a:rPr>
              <a:t>Answers</a:t>
            </a:r>
            <a:r>
              <a:rPr lang="en-GB" b="1" u="sng" dirty="0">
                <a:solidFill>
                  <a:srgbClr val="C00000"/>
                </a:solidFill>
              </a:rPr>
              <a:t/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7" y="1488481"/>
            <a:ext cx="4635719" cy="5365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Add together these units of </a:t>
            </a:r>
            <a:r>
              <a:rPr lang="en-GB" dirty="0" smtClean="0">
                <a:latin typeface="Comic Sans MS" panose="030F0702030302020204" pitchFamily="66" charset="0"/>
              </a:rPr>
              <a:t>length. You may need to convert between cm and mm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4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9" y="81557"/>
            <a:ext cx="965638" cy="14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757323" y="2274141"/>
            <a:ext cx="107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8565928" y="2194906"/>
            <a:ext cx="121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6107" y="2797361"/>
            <a:ext cx="268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80171" y="514350"/>
            <a:ext cx="1943743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onthe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next slide. No peeking!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7" y="2797361"/>
            <a:ext cx="5050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cm + 8 cm =  11cm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9cm +12cm= 21cm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17cm +4 cm =21cm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30mm +20mm=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50mm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40mm+ 50mm= 90mm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 + 10mm = 4cm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5cm +60mm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11cm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7cm +30mm= 10cm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8cm + 10mm=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9cm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100mm+10cm = 20cm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4080" y="2797361"/>
            <a:ext cx="58173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7cm + 16cm = 23cm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14cm + 23cm = 37cm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8cm + 23mm = 103mm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5mm+2cm 40mm= 49mm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6mm + 5cm 30mm = 69mm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12mm + 44mm = 56mm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22mm+ 77mm= 99mm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15mm + 6cm 40mm =79mm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10cm + 10 cm 20mm= 20cm20mm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20cm + 33mm = 233mm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404763"/>
            <a:ext cx="767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r>
              <a:rPr lang="en-GB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.03.21</a:t>
            </a:r>
            <a:endParaRPr lang="en-GB" sz="32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73" y="1403928"/>
            <a:ext cx="9720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I subtract units of length</a:t>
            </a:r>
            <a:endParaRPr lang="en-GB" sz="40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80176" y="188640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Write today’s date and objective in your home learning book.</a:t>
            </a:r>
          </a:p>
        </p:txBody>
      </p:sp>
      <p:sp>
        <p:nvSpPr>
          <p:cNvPr id="6" name="Oval 5"/>
          <p:cNvSpPr/>
          <p:nvPr/>
        </p:nvSpPr>
        <p:spPr>
          <a:xfrm>
            <a:off x="7104112" y="4365104"/>
            <a:ext cx="280831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Calibri"/>
              </a:rPr>
              <a:t>Remember to be proud of your work and use your best 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presentation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03" t="14313" r="16960" b="4957"/>
          <a:stretch/>
        </p:blipFill>
        <p:spPr>
          <a:xfrm>
            <a:off x="1193929" y="125505"/>
            <a:ext cx="9759147" cy="65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53" t="15707" r="16323" b="6558"/>
          <a:stretch/>
        </p:blipFill>
        <p:spPr>
          <a:xfrm>
            <a:off x="762000" y="103108"/>
            <a:ext cx="10632140" cy="67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277091"/>
            <a:ext cx="990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 smtClean="0">
                <a:latin typeface="Comic Sans MS" panose="030F0702030302020204" pitchFamily="66" charset="0"/>
              </a:rPr>
              <a:t>today’s Maths lesson, </a:t>
            </a:r>
            <a:r>
              <a:rPr lang="en-GB" dirty="0">
                <a:latin typeface="Comic Sans MS" panose="030F0702030302020204" pitchFamily="66" charset="0"/>
              </a:rPr>
              <a:t>I would like you to use this </a:t>
            </a:r>
            <a:r>
              <a:rPr lang="en-GB" dirty="0" smtClean="0">
                <a:latin typeface="Comic Sans MS" panose="030F0702030302020204" pitchFamily="66" charset="0"/>
              </a:rPr>
              <a:t>video from White Rose Maths. In today’s lesson we are learning about using our knowledge of length to subtract units of length together.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036" y="2900310"/>
            <a:ext cx="27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will need to get the equipment shown here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71273" y="3223475"/>
            <a:ext cx="868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164" y="4729018"/>
            <a:ext cx="297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have also copied a few of the slides to help you on your way.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61810"/>
            <a:ext cx="4955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Pencil</a:t>
            </a:r>
          </a:p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Ruler</a:t>
            </a:r>
          </a:p>
          <a:p>
            <a:pPr marL="285750" indent="-285750">
              <a:buFontTx/>
              <a:buChar char="-"/>
            </a:pPr>
            <a:r>
              <a:rPr lang="en-GB" sz="3600" dirty="0" smtClean="0">
                <a:latin typeface="Comic Sans MS" panose="030F0702030302020204" pitchFamily="66" charset="0"/>
              </a:rPr>
              <a:t>Exercise book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36" y="1419497"/>
            <a:ext cx="392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https://vimeo.com/506146876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6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2219550" y="334777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	 1 cm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3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pPr defTabSz="457200">
                  <a:spcBef>
                    <a:spcPts val="1200"/>
                  </a:spcBef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______ cm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50 mm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Find the difference between 2 and 6</a:t>
                </a:r>
              </a:p>
              <a:p>
                <a:pPr defTabSz="457200"/>
                <a:endParaRPr lang="en-GB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	 What is the length of the fish?</a:t>
                </a:r>
              </a:p>
              <a:p>
                <a:pPr defTabSz="457200"/>
                <a:endPara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______ mm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5324535"/>
              </a:xfrm>
              <a:prstGeom prst="rect">
                <a:avLst/>
              </a:prstGeom>
              <a:blipFill>
                <a:blip r:embed="rId2"/>
                <a:stretch>
                  <a:fillRect l="-1707" t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69" y="4809672"/>
            <a:ext cx="6005493" cy="1180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94214" y="4275597"/>
            <a:ext cx="0" cy="76429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07781" y="4291489"/>
            <a:ext cx="0" cy="64007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57" y="3946831"/>
            <a:ext cx="2090398" cy="13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|7.1|8.2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8|4.4|5.9|2.6|9|3.1|17.6|4.9|2|15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5.8|5.9|13.8|12.6|17.4|1.4|7.5|6.9|5.3|6.1|4.6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8.8|3.5|10.1|23.5|9.3|27.4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1|9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5.3|16|14|1.1|2.1|1|7.8|16|3.3|1.7|1|5.1|13|10.3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2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3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4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6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7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8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19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0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2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3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4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057C9BE9C5A41BE769B1C2B60F132" ma:contentTypeVersion="13" ma:contentTypeDescription="Create a new document." ma:contentTypeScope="" ma:versionID="c7abc5df8551666119d6d123df3d5118">
  <xsd:schema xmlns:xsd="http://www.w3.org/2001/XMLSchema" xmlns:xs="http://www.w3.org/2001/XMLSchema" xmlns:p="http://schemas.microsoft.com/office/2006/metadata/properties" xmlns:ns3="a0a8976a-7299-4835-8070-21fdeedc9cc0" xmlns:ns4="1bdd9bf8-020d-4964-b720-1ef7858a6916" targetNamespace="http://schemas.microsoft.com/office/2006/metadata/properties" ma:root="true" ma:fieldsID="a82f84373737e2813afe534a578ad1b0" ns3:_="" ns4:_="">
    <xsd:import namespace="a0a8976a-7299-4835-8070-21fdeedc9cc0"/>
    <xsd:import namespace="1bdd9bf8-020d-4964-b720-1ef7858a69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8976a-7299-4835-8070-21fdeedc9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d9bf8-020d-4964-b720-1ef7858a6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922CB-EB37-46B2-BB9F-3C3A93665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8976a-7299-4835-8070-21fdeedc9cc0"/>
    <ds:schemaRef ds:uri="1bdd9bf8-020d-4964-b720-1ef7858a6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10FF4B-BD59-4836-95A7-92B5DC3A4C70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a0a8976a-7299-4835-8070-21fdeedc9cc0"/>
    <ds:schemaRef ds:uri="http://schemas.microsoft.com/office/2006/documentManagement/types"/>
    <ds:schemaRef ds:uri="http://schemas.openxmlformats.org/package/2006/metadata/core-properties"/>
    <ds:schemaRef ds:uri="1bdd9bf8-020d-4964-b720-1ef7858a69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72742E4-02DB-4B3B-8BB1-3DC39D68F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772</Words>
  <Application>Microsoft Office PowerPoint</Application>
  <PresentationFormat>Widescreen</PresentationFormat>
  <Paragraphs>197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22</vt:i4>
      </vt:variant>
    </vt:vector>
  </HeadingPairs>
  <TitlesOfParts>
    <vt:vector size="66" baseType="lpstr">
      <vt:lpstr>Aharoni</vt:lpstr>
      <vt:lpstr>Arial</vt:lpstr>
      <vt:lpstr>Calibri</vt:lpstr>
      <vt:lpstr>Calibri Light</vt:lpstr>
      <vt:lpstr>Cambria Math</vt:lpstr>
      <vt:lpstr>Chalkboard</vt:lpstr>
      <vt:lpstr>Comic Sans MS</vt:lpstr>
      <vt:lpstr>Office Theme</vt:lpstr>
      <vt:lpstr>3_Office Theme</vt:lpstr>
      <vt:lpstr>Let's learn slides</vt:lpstr>
      <vt:lpstr>1_Let's learn slides</vt:lpstr>
      <vt:lpstr>2_Let's learn slides</vt:lpstr>
      <vt:lpstr>Your turn</vt:lpstr>
      <vt:lpstr>3_Let's learn slides</vt:lpstr>
      <vt:lpstr>4_Let's learn slides</vt:lpstr>
      <vt:lpstr>5_Let's learn slides</vt:lpstr>
      <vt:lpstr>6_Let's learn slides</vt:lpstr>
      <vt:lpstr>7_Let's learn slides</vt:lpstr>
      <vt:lpstr>8_Let's learn slides</vt:lpstr>
      <vt:lpstr>1_Your turn</vt:lpstr>
      <vt:lpstr>9_Let's learn slides</vt:lpstr>
      <vt:lpstr>10_Let's learn slides</vt:lpstr>
      <vt:lpstr>11_Let's learn slides</vt:lpstr>
      <vt:lpstr>12_Let's learn slides</vt:lpstr>
      <vt:lpstr>13_Let's learn slides</vt:lpstr>
      <vt:lpstr>14_Let's learn slides</vt:lpstr>
      <vt:lpstr>15_Let's learn slides</vt:lpstr>
      <vt:lpstr>2_Your turn</vt:lpstr>
      <vt:lpstr>Get ready questions</vt:lpstr>
      <vt:lpstr>1_Get ready questions</vt:lpstr>
      <vt:lpstr>16_Let's learn slides</vt:lpstr>
      <vt:lpstr>17_Let's learn slides</vt:lpstr>
      <vt:lpstr>18_Let's learn slides</vt:lpstr>
      <vt:lpstr>19_Let's learn slides</vt:lpstr>
      <vt:lpstr>2_Get ready questions</vt:lpstr>
      <vt:lpstr>3_Get ready questions</vt:lpstr>
      <vt:lpstr>Let's learn title</vt:lpstr>
      <vt:lpstr>20_Let's learn slides</vt:lpstr>
      <vt:lpstr>21_Let's learn slides</vt:lpstr>
      <vt:lpstr>22_Let's learn slides</vt:lpstr>
      <vt:lpstr>23_Let's learn slides</vt:lpstr>
      <vt:lpstr>24_Let's learn slides</vt:lpstr>
      <vt:lpstr>3_Your turn</vt:lpstr>
      <vt:lpstr>4_Office Theme</vt:lpstr>
      <vt:lpstr> 5.03.21</vt:lpstr>
      <vt:lpstr>On this maths powerpoint:</vt:lpstr>
      <vt:lpstr>Warm Up Activity 5 </vt:lpstr>
      <vt:lpstr>Warm Up Activity 5 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worksheets on the next slides.</vt:lpstr>
      <vt:lpstr>PowerPoint Presentation</vt:lpstr>
      <vt:lpstr>PowerPoint Presentation</vt:lpstr>
      <vt:lpstr>PowerPoint Presentation</vt:lpstr>
      <vt:lpstr>PowerPoint Presentation</vt:lpstr>
      <vt:lpstr>How did you do?  I can’t wait to look at your work.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6.1.21</dc:title>
  <dc:creator>Suzanne Drummond</dc:creator>
  <cp:lastModifiedBy>Milne, Laura</cp:lastModifiedBy>
  <cp:revision>71</cp:revision>
  <dcterms:created xsi:type="dcterms:W3CDTF">2021-01-04T18:16:52Z</dcterms:created>
  <dcterms:modified xsi:type="dcterms:W3CDTF">2021-02-28T12:06:51Z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0x0101007DB057C9BE9C5A41BE769B1C2B60F132</vt:lpwstr>
  </property>
</Properties>
</file>