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6" r:id="rId4"/>
    <p:sldId id="261" r:id="rId5"/>
    <p:sldId id="268" r:id="rId6"/>
    <p:sldId id="27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0"/>
    <p:restoredTop sz="94655"/>
  </p:normalViewPr>
  <p:slideViewPr>
    <p:cSldViewPr snapToGrid="0" snapToObjects="1">
      <p:cViewPr varScale="1">
        <p:scale>
          <a:sx n="89" d="100"/>
          <a:sy n="89" d="100"/>
        </p:scale>
        <p:origin x="10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94651-1E8A-F941-9846-054FC3CC42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223319-D7A2-5F45-800B-0713DA0CF5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BC99D-11B2-E944-ADBB-55DB1DBE9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C1229F-93BF-AD42-873A-EE350531B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54D3B0-BE91-324F-9D0E-89F3EE3A3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363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099F7-63A4-0242-B76A-8354E7A5B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DE8AB0-9B36-8F4A-A7B6-3DA1FB8710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8DD289-6E24-EA4C-AB92-D431B9A99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3856FA-1D4E-A34B-8E91-BD86B184B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34E34-3F68-4A43-94D3-A27DE76C4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425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7F4571-DE31-0044-9631-BB73A78CF7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79B502-7658-E640-9F92-9B00AB980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A6419-8B10-6041-95A4-E4161B6B0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43C66-F089-C845-A6A8-FA3D05A37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750CD-F28F-5843-B266-F747539B2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586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991A5-0F17-E44E-9391-2D4A56B1B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DA53D-1491-4D47-B49B-073B1B788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F331C-3BA7-2B47-AD5C-4C69EFEE3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54764-73C8-B14F-8076-235649F59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B04AB6-E47F-CC4F-A7D3-C57D69D9C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992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30153-BE61-DE46-8B98-F47FD5028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2462C0-A7C0-DC43-874C-091980BF1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58569-8678-544F-87BF-3CACF0F25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FDA27-A2E5-7347-AF70-5A0E81622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0828DB-8596-0444-8F97-A4F1DE0E9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120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3BDC8-4CA8-9C4D-9A27-5F76AB04B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F3843-A64C-B848-B1FE-66EDF35B8A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338695-13E6-0443-A7F1-9C3746FD92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FFE726-404D-8345-B955-97612050E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8E62CD-941B-014F-AB02-4321B0316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CBCAD0-8E2E-4D4F-96BB-56A058FEB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919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2377D-6025-784E-B502-A989C83E2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40ED4-F378-2B49-A4D2-B47CBD5E93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BF2F7E-EA64-7E40-BFFB-525F5DCDD5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7438DB-799D-FD43-A1AF-DA27DAF39E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BBD1C9-FAE3-F04D-8C9A-920F2BB948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A972EE-EE95-2D4D-BE87-7892DCC6F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DEFF0F-E7C5-2C47-9C95-57999FB3B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CD831C-09D3-FB45-8EA9-E8423EF41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01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09DD0-2F44-9C4F-938D-DC373AE03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8DA35D-0E13-3649-BFAC-816267C21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E39D53-9210-EA47-A3DC-C66C93532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2E22C8-94E8-BE45-AB90-923DF408C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96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9C7A35-7CA2-B348-B598-2560762D2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E77410-A743-2348-808F-47FF4FF12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5B5BFB-76CA-1A44-8DBB-A8039492C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008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09B88-2B6B-2943-9C83-9DE6F5694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C5DA5-4590-B341-ADC1-C87C62A4C6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34B8E0-4FFA-4140-BED4-B28BD1FBE6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CE39EF-F1FC-CC4B-B0AE-24D68E604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1832D8-83BC-2048-87A1-506ADC19A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986DD8-D277-4749-9CE9-D6B5FA373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261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51508-2155-4145-84E9-92CEB99D0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931B71-75E6-454E-802F-E3F255FCF7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7CED65-0B3F-9446-B822-0F6B5DF99E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85F035-7C28-114C-9FE0-249D7465A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F8A6E-3086-5941-95AB-CBB75DA0B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D9DE52-66C0-904C-AC5C-8258923A3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32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4103BE-EA02-B84A-8347-799402454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0D103D-6B22-E442-A64A-51179AABDD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6F2B59-8BB3-AD4F-BA44-C5D378A286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BA38A9-BBD3-E549-A2B0-68C5851B30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1D196-5240-C945-8429-4618580B94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207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68B51-BCC0-594B-AE15-405910AA5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45794" y="3429000"/>
            <a:ext cx="3819524" cy="992187"/>
          </a:xfrm>
        </p:spPr>
        <p:txBody>
          <a:bodyPr>
            <a:normAutofit/>
          </a:bodyPr>
          <a:lstStyle/>
          <a:p>
            <a:pPr algn="l"/>
            <a:r>
              <a:rPr lang="en-GB" dirty="0"/>
              <a:t> 6.1.21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6BA29D-3548-5A4E-8D36-4743EB544C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9112" y="915987"/>
            <a:ext cx="11672888" cy="2312988"/>
          </a:xfrm>
        </p:spPr>
        <p:txBody>
          <a:bodyPr>
            <a:normAutofit lnSpcReduction="10000"/>
          </a:bodyPr>
          <a:lstStyle/>
          <a:p>
            <a:r>
              <a:rPr lang="en-GB" sz="8000" dirty="0">
                <a:latin typeface="Chalkboard" panose="03050602040202020205" pitchFamily="66" charset="77"/>
              </a:rPr>
              <a:t>Year 3</a:t>
            </a:r>
          </a:p>
          <a:p>
            <a:r>
              <a:rPr lang="en-GB" sz="8000" dirty="0">
                <a:latin typeface="Chalkboard" panose="03050602040202020205" pitchFamily="66" charset="77"/>
              </a:rPr>
              <a:t>Maths Lesson</a:t>
            </a:r>
          </a:p>
          <a:p>
            <a:endParaRPr lang="en-GB" sz="3600" u="sng" dirty="0">
              <a:latin typeface="Chalkboard" panose="03050602040202020205" pitchFamily="66" charset="7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49748B-0BF2-BA45-BFA0-DAAD478FFC61}"/>
              </a:ext>
            </a:extLst>
          </p:cNvPr>
          <p:cNvSpPr txBox="1"/>
          <p:nvPr/>
        </p:nvSpPr>
        <p:spPr>
          <a:xfrm>
            <a:off x="2065345" y="5942013"/>
            <a:ext cx="806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Home Learning </a:t>
            </a:r>
            <a:r>
              <a:rPr lang="en-GB" dirty="0" err="1"/>
              <a:t>Powerpoint</a:t>
            </a:r>
            <a:r>
              <a:rPr lang="en-GB" dirty="0"/>
              <a:t> – If you have any problems, just send us a Dojo message.</a:t>
            </a:r>
          </a:p>
        </p:txBody>
      </p:sp>
    </p:spTree>
    <p:extLst>
      <p:ext uri="{BB962C8B-B14F-4D97-AF65-F5344CB8AC3E}">
        <p14:creationId xmlns:p14="http://schemas.microsoft.com/office/powerpoint/2010/main" val="1076644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5D24D-F795-C64A-B7CB-02AB2E886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6600" b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On this maths </a:t>
            </a:r>
            <a:r>
              <a:rPr lang="en-GB" sz="6600" b="1" dirty="0" err="1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powerpoint</a:t>
            </a:r>
            <a:r>
              <a:rPr lang="en-GB" sz="6600" b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6337D-C3CE-AE4A-A65A-6190F2408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9794" y="2000249"/>
            <a:ext cx="7872412" cy="2100264"/>
          </a:xfrm>
        </p:spPr>
        <p:txBody>
          <a:bodyPr>
            <a:normAutofit/>
          </a:bodyPr>
          <a:lstStyle/>
          <a:p>
            <a:r>
              <a:rPr lang="en-GB" sz="4000" dirty="0"/>
              <a:t>1 warm up activity </a:t>
            </a:r>
          </a:p>
          <a:p>
            <a:r>
              <a:rPr lang="en-GB" sz="4000" dirty="0"/>
              <a:t>1 maths lesson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 descr="ClassDojo">
            <a:extLst>
              <a:ext uri="{FF2B5EF4-FFF2-40B4-BE49-F238E27FC236}">
                <a16:creationId xmlns:a16="http://schemas.microsoft.com/office/drawing/2014/main" id="{AF23921A-5FB0-E84D-9978-22DCFFAF4D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0" y="4422775"/>
            <a:ext cx="3937000" cy="207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A8D33B-2A25-AD4E-8E01-01CFAB7B946E}"/>
              </a:ext>
            </a:extLst>
          </p:cNvPr>
          <p:cNvSpPr txBox="1"/>
          <p:nvPr/>
        </p:nvSpPr>
        <p:spPr>
          <a:xfrm>
            <a:off x="4855780" y="5297214"/>
            <a:ext cx="452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Remember – you can get Dojos for posting pictures of your work on Class Dojo!</a:t>
            </a:r>
          </a:p>
        </p:txBody>
      </p:sp>
    </p:spTree>
    <p:extLst>
      <p:ext uri="{BB962C8B-B14F-4D97-AF65-F5344CB8AC3E}">
        <p14:creationId xmlns:p14="http://schemas.microsoft.com/office/powerpoint/2010/main" val="2123163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2DB39-2B08-AE4D-9EE3-13C4982D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6114" y="160291"/>
            <a:ext cx="5044144" cy="1325563"/>
          </a:xfrm>
        </p:spPr>
        <p:txBody>
          <a:bodyPr/>
          <a:lstStyle/>
          <a:p>
            <a:pPr algn="ctr"/>
            <a:r>
              <a:rPr lang="en-GB" b="1" u="sng" dirty="0">
                <a:solidFill>
                  <a:srgbClr val="C00000"/>
                </a:solidFill>
              </a:rPr>
              <a:t>Warm Up Activity 1.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951A0-3916-CC40-AA11-C9C89FA3D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4537" y="1542344"/>
            <a:ext cx="4635719" cy="536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Chalkboard" panose="03050602040202020205" pitchFamily="66" charset="77"/>
              </a:rPr>
              <a:t>Practise your times tables!</a:t>
            </a:r>
          </a:p>
        </p:txBody>
      </p:sp>
      <p:pic>
        <p:nvPicPr>
          <p:cNvPr id="3074" name="Picture 2" descr="Fire Flames Clipart | Clipart Panda - Free Clipart Images | Fire drawing,  Free clip art, Clip art">
            <a:extLst>
              <a:ext uri="{FF2B5EF4-FFF2-40B4-BE49-F238E27FC236}">
                <a16:creationId xmlns:a16="http://schemas.microsoft.com/office/drawing/2014/main" id="{93BB13C1-17D1-4F47-9773-9DFA27B22C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074" y="81557"/>
            <a:ext cx="965638" cy="1406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Fire Flames Clipart | Clipart Panda - Free Clipart Images | Fire drawing,  Free clip art, Clip art">
            <a:extLst>
              <a:ext uri="{FF2B5EF4-FFF2-40B4-BE49-F238E27FC236}">
                <a16:creationId xmlns:a16="http://schemas.microsoft.com/office/drawing/2014/main" id="{4C914D89-D7DC-BF4E-9AC1-9B9EFF086A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469" y="81557"/>
            <a:ext cx="965638" cy="1406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E1EC9068-6EB3-104D-9889-B71D8AB95473}"/>
              </a:ext>
            </a:extLst>
          </p:cNvPr>
          <p:cNvSpPr txBox="1"/>
          <p:nvPr/>
        </p:nvSpPr>
        <p:spPr>
          <a:xfrm>
            <a:off x="243051" y="2834114"/>
            <a:ext cx="263284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/>
              <a:t>5 x 10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8 x 10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6 x 10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3 x 10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9 x 10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 x 10 =</a:t>
            </a:r>
          </a:p>
          <a:p>
            <a:pPr marL="514350" indent="-514350">
              <a:buAutoNum type="arabicPeriod"/>
            </a:pPr>
            <a:endParaRPr lang="en-GB" sz="2800" dirty="0"/>
          </a:p>
          <a:p>
            <a:pPr marL="514350" indent="-514350">
              <a:buAutoNum type="arabicPeriod"/>
            </a:pPr>
            <a:endParaRPr lang="en-GB" sz="2800" dirty="0"/>
          </a:p>
          <a:p>
            <a:r>
              <a:rPr lang="en-GB" dirty="0"/>
              <a:t>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D290D26-5A4F-A248-A252-059A625959EE}"/>
              </a:ext>
            </a:extLst>
          </p:cNvPr>
          <p:cNvSpPr txBox="1"/>
          <p:nvPr/>
        </p:nvSpPr>
        <p:spPr>
          <a:xfrm>
            <a:off x="2833684" y="2870867"/>
            <a:ext cx="263284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/>
              <a:t>5 x 5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8 x 5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6 x 5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3 x 5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9 x 5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 x 5 =</a:t>
            </a:r>
          </a:p>
          <a:p>
            <a:pPr marL="514350" indent="-514350">
              <a:buAutoNum type="arabicPeriod"/>
            </a:pPr>
            <a:endParaRPr lang="en-GB" sz="2800" dirty="0"/>
          </a:p>
          <a:p>
            <a:pPr marL="514350" indent="-514350">
              <a:buAutoNum type="arabicPeriod"/>
            </a:pPr>
            <a:endParaRPr lang="en-GB" sz="2800" dirty="0"/>
          </a:p>
          <a:p>
            <a:r>
              <a:rPr lang="en-GB" dirty="0"/>
              <a:t>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03FB1EE-BB54-F747-B063-0C7D7B1F2011}"/>
              </a:ext>
            </a:extLst>
          </p:cNvPr>
          <p:cNvSpPr txBox="1"/>
          <p:nvPr/>
        </p:nvSpPr>
        <p:spPr>
          <a:xfrm>
            <a:off x="7249507" y="2834112"/>
            <a:ext cx="263284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/>
              <a:t>5 x 3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8 x 3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6 x 3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3 x 3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9 x 3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 x 3 =</a:t>
            </a:r>
          </a:p>
          <a:p>
            <a:pPr marL="514350" indent="-514350">
              <a:buAutoNum type="arabicPeriod"/>
            </a:pPr>
            <a:endParaRPr lang="en-GB" sz="2800" dirty="0"/>
          </a:p>
          <a:p>
            <a:pPr marL="514350" indent="-514350">
              <a:buAutoNum type="arabicPeriod"/>
            </a:pPr>
            <a:endParaRPr lang="en-GB" sz="2800" dirty="0"/>
          </a:p>
          <a:p>
            <a:r>
              <a:rPr lang="en-GB" dirty="0"/>
              <a:t>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BC18DEB-C2CC-3240-A73B-7710168FA5E7}"/>
              </a:ext>
            </a:extLst>
          </p:cNvPr>
          <p:cNvSpPr txBox="1"/>
          <p:nvPr/>
        </p:nvSpPr>
        <p:spPr>
          <a:xfrm>
            <a:off x="9697266" y="2834113"/>
            <a:ext cx="263284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/>
              <a:t>5 x 4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8 x 4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6 x 4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3 x 4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9 x 4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 x 4 =</a:t>
            </a:r>
          </a:p>
          <a:p>
            <a:pPr marL="514350" indent="-514350">
              <a:buAutoNum type="arabicPeriod"/>
            </a:pPr>
            <a:endParaRPr lang="en-GB" sz="2800" dirty="0"/>
          </a:p>
          <a:p>
            <a:pPr marL="514350" indent="-514350">
              <a:buAutoNum type="arabicPeriod"/>
            </a:pPr>
            <a:endParaRPr lang="en-GB" sz="2800" dirty="0"/>
          </a:p>
          <a:p>
            <a:r>
              <a:rPr lang="en-GB" dirty="0"/>
              <a:t>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FC0F80D-CA20-B547-B6F4-4478A7A26641}"/>
              </a:ext>
            </a:extLst>
          </p:cNvPr>
          <p:cNvSpPr txBox="1"/>
          <p:nvPr/>
        </p:nvSpPr>
        <p:spPr>
          <a:xfrm>
            <a:off x="1757323" y="2274141"/>
            <a:ext cx="10727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</a:rPr>
              <a:t>Easier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9F21837-8B2B-6B43-8964-944E2D0739C4}"/>
              </a:ext>
            </a:extLst>
          </p:cNvPr>
          <p:cNvSpPr txBox="1"/>
          <p:nvPr/>
        </p:nvSpPr>
        <p:spPr>
          <a:xfrm>
            <a:off x="8565928" y="2194906"/>
            <a:ext cx="12142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</a:rPr>
              <a:t>Harder</a:t>
            </a:r>
          </a:p>
        </p:txBody>
      </p:sp>
    </p:spTree>
    <p:extLst>
      <p:ext uri="{BB962C8B-B14F-4D97-AF65-F5344CB8AC3E}">
        <p14:creationId xmlns:p14="http://schemas.microsoft.com/office/powerpoint/2010/main" val="1001337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060B5-613A-F047-A6D9-A4A9B3F77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948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6600" b="1" dirty="0">
                <a:solidFill>
                  <a:srgbClr val="C00000"/>
                </a:solidFill>
              </a:rPr>
              <a:t>Maths Lesson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CA0A7-EABC-EC40-B16F-F163B6AD6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106" y="2631038"/>
            <a:ext cx="10515600" cy="287655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Objective: To solve division calculations using your times tables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Examples: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696242-9165-2149-88BA-F05F6E9EF7A8}"/>
              </a:ext>
            </a:extLst>
          </p:cNvPr>
          <p:cNvSpPr txBox="1"/>
          <p:nvPr/>
        </p:nvSpPr>
        <p:spPr>
          <a:xfrm>
            <a:off x="8168837" y="4338578"/>
            <a:ext cx="263284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30 ÷  3 =</a:t>
            </a:r>
          </a:p>
          <a:p>
            <a:r>
              <a:rPr lang="en-GB" dirty="0"/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2344B2-BE47-8947-8973-579C143CFD34}"/>
              </a:ext>
            </a:extLst>
          </p:cNvPr>
          <p:cNvSpPr/>
          <p:nvPr/>
        </p:nvSpPr>
        <p:spPr>
          <a:xfrm flipH="1">
            <a:off x="9603481" y="4403725"/>
            <a:ext cx="54456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CDE7FCC-9499-A84C-B815-BAC59FA5A454}"/>
              </a:ext>
            </a:extLst>
          </p:cNvPr>
          <p:cNvCxnSpPr>
            <a:cxnSpLocks/>
          </p:cNvCxnSpPr>
          <p:nvPr/>
        </p:nvCxnSpPr>
        <p:spPr>
          <a:xfrm flipV="1">
            <a:off x="8886973" y="4822368"/>
            <a:ext cx="205281" cy="1056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DEEFA06-8A24-7A4A-84BD-6975372ACE8A}"/>
              </a:ext>
            </a:extLst>
          </p:cNvPr>
          <p:cNvSpPr txBox="1"/>
          <p:nvPr/>
        </p:nvSpPr>
        <p:spPr>
          <a:xfrm>
            <a:off x="7293522" y="5878512"/>
            <a:ext cx="461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Use your 3 times tables to work out the answer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C7858E-D0F3-EC4E-A18B-EDA663403EE8}"/>
              </a:ext>
            </a:extLst>
          </p:cNvPr>
          <p:cNvSpPr txBox="1"/>
          <p:nvPr/>
        </p:nvSpPr>
        <p:spPr>
          <a:xfrm>
            <a:off x="3190876" y="4338578"/>
            <a:ext cx="263284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40 ÷  5 =</a:t>
            </a:r>
          </a:p>
          <a:p>
            <a:r>
              <a:rPr lang="en-GB" dirty="0"/>
              <a:t>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FF7503-1DAA-154D-A5C6-2B0660C00326}"/>
              </a:ext>
            </a:extLst>
          </p:cNvPr>
          <p:cNvSpPr/>
          <p:nvPr/>
        </p:nvSpPr>
        <p:spPr>
          <a:xfrm flipH="1">
            <a:off x="4625520" y="4403725"/>
            <a:ext cx="54456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F740D86-AAAE-E447-9677-7AF7536EC6DF}"/>
              </a:ext>
            </a:extLst>
          </p:cNvPr>
          <p:cNvCxnSpPr>
            <a:cxnSpLocks/>
          </p:cNvCxnSpPr>
          <p:nvPr/>
        </p:nvCxnSpPr>
        <p:spPr>
          <a:xfrm flipV="1">
            <a:off x="3901455" y="4778494"/>
            <a:ext cx="205281" cy="1056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0F2C44F-A9E0-C445-8192-3663C3DF51CE}"/>
              </a:ext>
            </a:extLst>
          </p:cNvPr>
          <p:cNvSpPr txBox="1"/>
          <p:nvPr/>
        </p:nvSpPr>
        <p:spPr>
          <a:xfrm>
            <a:off x="2113962" y="5880645"/>
            <a:ext cx="461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Use your 5 times tables to work out the answer</a:t>
            </a:r>
          </a:p>
        </p:txBody>
      </p:sp>
    </p:spTree>
    <p:extLst>
      <p:ext uri="{BB962C8B-B14F-4D97-AF65-F5344CB8AC3E}">
        <p14:creationId xmlns:p14="http://schemas.microsoft.com/office/powerpoint/2010/main" val="407572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060B5-613A-F047-A6D9-A4A9B3F77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5" y="-5475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6600" b="1" dirty="0">
                <a:solidFill>
                  <a:srgbClr val="C00000"/>
                </a:solidFill>
              </a:rPr>
              <a:t>Maths Lesson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CA0A7-EABC-EC40-B16F-F163B6AD6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8225" y="1091104"/>
            <a:ext cx="10515600" cy="66349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Objective: To solve division calculations using your times tables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0F2C44F-A9E0-C445-8192-3663C3DF51CE}"/>
              </a:ext>
            </a:extLst>
          </p:cNvPr>
          <p:cNvSpPr txBox="1"/>
          <p:nvPr/>
        </p:nvSpPr>
        <p:spPr>
          <a:xfrm>
            <a:off x="249028" y="5304927"/>
            <a:ext cx="17865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Use your </a:t>
            </a:r>
            <a:r>
              <a:rPr lang="en-GB" b="1" dirty="0"/>
              <a:t>10</a:t>
            </a:r>
            <a:r>
              <a:rPr lang="en-GB" dirty="0"/>
              <a:t> times tables to work out the answer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6B1EBA-61F8-FF42-930F-683784A1015D}"/>
              </a:ext>
            </a:extLst>
          </p:cNvPr>
          <p:cNvSpPr txBox="1"/>
          <p:nvPr/>
        </p:nvSpPr>
        <p:spPr>
          <a:xfrm>
            <a:off x="249028" y="2521722"/>
            <a:ext cx="263284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/>
              <a:t>50 ÷  10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80 ÷  10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60 ÷  10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30 ÷  10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90 ÷  10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20 ÷  10 =</a:t>
            </a:r>
          </a:p>
          <a:p>
            <a:r>
              <a:rPr lang="en-GB" dirty="0"/>
              <a:t>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5E5EFE8-4966-844C-8ECC-A4E6397B96E2}"/>
              </a:ext>
            </a:extLst>
          </p:cNvPr>
          <p:cNvSpPr txBox="1"/>
          <p:nvPr/>
        </p:nvSpPr>
        <p:spPr>
          <a:xfrm>
            <a:off x="3242097" y="2521722"/>
            <a:ext cx="263284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/>
              <a:t>50 ÷  5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20 ÷  5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45 ÷  5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15 ÷  5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25 ÷  5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30 ÷  5 =</a:t>
            </a:r>
          </a:p>
          <a:p>
            <a:r>
              <a:rPr lang="en-GB" dirty="0"/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796224-99BE-BA44-A0C4-C3658ACFFA15}"/>
              </a:ext>
            </a:extLst>
          </p:cNvPr>
          <p:cNvSpPr txBox="1"/>
          <p:nvPr/>
        </p:nvSpPr>
        <p:spPr>
          <a:xfrm>
            <a:off x="3242097" y="5304926"/>
            <a:ext cx="17865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Use your </a:t>
            </a:r>
            <a:r>
              <a:rPr lang="en-GB" b="1" dirty="0"/>
              <a:t>5</a:t>
            </a:r>
            <a:r>
              <a:rPr lang="en-GB" dirty="0"/>
              <a:t> times tables to work out the answer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63E5EDA-8DE0-9B4A-AF5E-636A0AF902E1}"/>
              </a:ext>
            </a:extLst>
          </p:cNvPr>
          <p:cNvSpPr txBox="1"/>
          <p:nvPr/>
        </p:nvSpPr>
        <p:spPr>
          <a:xfrm>
            <a:off x="6453187" y="2521721"/>
            <a:ext cx="263284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/>
              <a:t>30 ÷  3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15 ÷  3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21 ÷  3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33 ÷  3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18 ÷  3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27 ÷  3 =</a:t>
            </a:r>
          </a:p>
          <a:p>
            <a:r>
              <a:rPr lang="en-GB" dirty="0"/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5C3676D-769C-6C4E-930E-4D810ECD93EB}"/>
              </a:ext>
            </a:extLst>
          </p:cNvPr>
          <p:cNvSpPr txBox="1"/>
          <p:nvPr/>
        </p:nvSpPr>
        <p:spPr>
          <a:xfrm>
            <a:off x="9446256" y="2521721"/>
            <a:ext cx="263284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/>
              <a:t>40 ÷  4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20 ÷  4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16 ÷  4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12 ÷  4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44 ÷  4 =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24 ÷  4 =</a:t>
            </a:r>
          </a:p>
          <a:p>
            <a:r>
              <a:rPr lang="en-GB" dirty="0"/>
              <a:t>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D194266-9E50-5F49-858A-30E63C59B318}"/>
              </a:ext>
            </a:extLst>
          </p:cNvPr>
          <p:cNvSpPr txBox="1"/>
          <p:nvPr/>
        </p:nvSpPr>
        <p:spPr>
          <a:xfrm>
            <a:off x="6569087" y="5304925"/>
            <a:ext cx="17865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Use your </a:t>
            </a:r>
            <a:r>
              <a:rPr lang="en-GB" b="1" dirty="0"/>
              <a:t>3</a:t>
            </a:r>
            <a:r>
              <a:rPr lang="en-GB" dirty="0"/>
              <a:t> times tables to work out the answer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02D2915-DF87-0349-B1BF-E1DBB5706CCD}"/>
              </a:ext>
            </a:extLst>
          </p:cNvPr>
          <p:cNvSpPr txBox="1"/>
          <p:nvPr/>
        </p:nvSpPr>
        <p:spPr>
          <a:xfrm>
            <a:off x="9446256" y="5304926"/>
            <a:ext cx="17865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Use your </a:t>
            </a:r>
            <a:r>
              <a:rPr lang="en-GB" b="1" dirty="0"/>
              <a:t>4</a:t>
            </a:r>
            <a:r>
              <a:rPr lang="en-GB" dirty="0"/>
              <a:t> times tables to work out the answer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E9A002A-F0A5-B645-9B8A-B4BBB0B1206E}"/>
              </a:ext>
            </a:extLst>
          </p:cNvPr>
          <p:cNvSpPr txBox="1"/>
          <p:nvPr/>
        </p:nvSpPr>
        <p:spPr>
          <a:xfrm>
            <a:off x="2169303" y="1893447"/>
            <a:ext cx="10727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</a:rPr>
              <a:t>Easier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C16BC32-3057-1D46-9994-8C4CC256E763}"/>
              </a:ext>
            </a:extLst>
          </p:cNvPr>
          <p:cNvSpPr txBox="1"/>
          <p:nvPr/>
        </p:nvSpPr>
        <p:spPr>
          <a:xfrm>
            <a:off x="8332968" y="1893447"/>
            <a:ext cx="12142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</a:rPr>
              <a:t>Harder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0287CF-324F-0F47-A1A8-76FEB0B71E27}"/>
              </a:ext>
            </a:extLst>
          </p:cNvPr>
          <p:cNvSpPr txBox="1"/>
          <p:nvPr/>
        </p:nvSpPr>
        <p:spPr>
          <a:xfrm>
            <a:off x="8329814" y="6450249"/>
            <a:ext cx="3919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Answers on the next slide – no peeking!</a:t>
            </a:r>
          </a:p>
        </p:txBody>
      </p:sp>
    </p:spTree>
    <p:extLst>
      <p:ext uri="{BB962C8B-B14F-4D97-AF65-F5344CB8AC3E}">
        <p14:creationId xmlns:p14="http://schemas.microsoft.com/office/powerpoint/2010/main" val="1322514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060B5-613A-F047-A6D9-A4A9B3F77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5" y="-5475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6600" b="1" dirty="0">
                <a:solidFill>
                  <a:srgbClr val="C00000"/>
                </a:solidFill>
              </a:rPr>
              <a:t>Maths Lesson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CA0A7-EABC-EC40-B16F-F163B6AD6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8225" y="1091103"/>
            <a:ext cx="10515600" cy="11663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800" b="1" u="sng" dirty="0">
                <a:solidFill>
                  <a:srgbClr val="C00000"/>
                </a:solidFill>
              </a:rPr>
              <a:t>Answers!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0F2C44F-A9E0-C445-8192-3663C3DF51CE}"/>
              </a:ext>
            </a:extLst>
          </p:cNvPr>
          <p:cNvSpPr txBox="1"/>
          <p:nvPr/>
        </p:nvSpPr>
        <p:spPr>
          <a:xfrm>
            <a:off x="249028" y="5304927"/>
            <a:ext cx="17865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Use your </a:t>
            </a:r>
            <a:r>
              <a:rPr lang="en-GB" b="1" dirty="0"/>
              <a:t>10</a:t>
            </a:r>
            <a:r>
              <a:rPr lang="en-GB" dirty="0"/>
              <a:t> times tables to work out the answer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6B1EBA-61F8-FF42-930F-683784A1015D}"/>
              </a:ext>
            </a:extLst>
          </p:cNvPr>
          <p:cNvSpPr txBox="1"/>
          <p:nvPr/>
        </p:nvSpPr>
        <p:spPr>
          <a:xfrm>
            <a:off x="249028" y="2521722"/>
            <a:ext cx="263284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/>
              <a:t>50 ÷  10 = 5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80 ÷  10 = 8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60 ÷  10 = 6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30 ÷  10 = 3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90 ÷  10 = 9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20 ÷  10 = 2</a:t>
            </a:r>
          </a:p>
          <a:p>
            <a:r>
              <a:rPr lang="en-GB" dirty="0"/>
              <a:t>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5E5EFE8-4966-844C-8ECC-A4E6397B96E2}"/>
              </a:ext>
            </a:extLst>
          </p:cNvPr>
          <p:cNvSpPr txBox="1"/>
          <p:nvPr/>
        </p:nvSpPr>
        <p:spPr>
          <a:xfrm>
            <a:off x="3242097" y="2521722"/>
            <a:ext cx="263284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/>
              <a:t>50 ÷  5 = 10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20 ÷  5 = 4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45 ÷  5 = 9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15 ÷  5 = 3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25 ÷  5 = 5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30 ÷  5 = 6</a:t>
            </a:r>
          </a:p>
          <a:p>
            <a:r>
              <a:rPr lang="en-GB" dirty="0"/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796224-99BE-BA44-A0C4-C3658ACFFA15}"/>
              </a:ext>
            </a:extLst>
          </p:cNvPr>
          <p:cNvSpPr txBox="1"/>
          <p:nvPr/>
        </p:nvSpPr>
        <p:spPr>
          <a:xfrm>
            <a:off x="3242097" y="5304926"/>
            <a:ext cx="17865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Use your </a:t>
            </a:r>
            <a:r>
              <a:rPr lang="en-GB" b="1" dirty="0"/>
              <a:t>5</a:t>
            </a:r>
            <a:r>
              <a:rPr lang="en-GB" dirty="0"/>
              <a:t> times tables to work out the answer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63E5EDA-8DE0-9B4A-AF5E-636A0AF902E1}"/>
              </a:ext>
            </a:extLst>
          </p:cNvPr>
          <p:cNvSpPr txBox="1"/>
          <p:nvPr/>
        </p:nvSpPr>
        <p:spPr>
          <a:xfrm>
            <a:off x="6453187" y="2521721"/>
            <a:ext cx="263284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/>
              <a:t>30 ÷  3 = 10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15 ÷  3 = 5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21 ÷  3 = 7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33 ÷  3 = 11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18 ÷  3 = 6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27 ÷  3 = 9</a:t>
            </a:r>
          </a:p>
          <a:p>
            <a:r>
              <a:rPr lang="en-GB" dirty="0"/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5C3676D-769C-6C4E-930E-4D810ECD93EB}"/>
              </a:ext>
            </a:extLst>
          </p:cNvPr>
          <p:cNvSpPr txBox="1"/>
          <p:nvPr/>
        </p:nvSpPr>
        <p:spPr>
          <a:xfrm>
            <a:off x="9446256" y="2521721"/>
            <a:ext cx="263284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/>
              <a:t>40 ÷  4 = 10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20 ÷  4 = 5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16 ÷  4 = 4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12 ÷  4 = 3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44 ÷  4 = 11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24 ÷  4 = 6</a:t>
            </a:r>
          </a:p>
          <a:p>
            <a:r>
              <a:rPr lang="en-GB" dirty="0"/>
              <a:t>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D194266-9E50-5F49-858A-30E63C59B318}"/>
              </a:ext>
            </a:extLst>
          </p:cNvPr>
          <p:cNvSpPr txBox="1"/>
          <p:nvPr/>
        </p:nvSpPr>
        <p:spPr>
          <a:xfrm>
            <a:off x="6569087" y="5304925"/>
            <a:ext cx="17865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Use your </a:t>
            </a:r>
            <a:r>
              <a:rPr lang="en-GB" b="1" dirty="0"/>
              <a:t>3</a:t>
            </a:r>
            <a:r>
              <a:rPr lang="en-GB" dirty="0"/>
              <a:t> times tables to work out the answer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02D2915-DF87-0349-B1BF-E1DBB5706CCD}"/>
              </a:ext>
            </a:extLst>
          </p:cNvPr>
          <p:cNvSpPr txBox="1"/>
          <p:nvPr/>
        </p:nvSpPr>
        <p:spPr>
          <a:xfrm>
            <a:off x="9446256" y="5304926"/>
            <a:ext cx="17865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Use your </a:t>
            </a:r>
            <a:r>
              <a:rPr lang="en-GB" b="1" dirty="0"/>
              <a:t>4</a:t>
            </a:r>
            <a:r>
              <a:rPr lang="en-GB" dirty="0"/>
              <a:t> times tables to work out the answer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E9A002A-F0A5-B645-9B8A-B4BBB0B1206E}"/>
              </a:ext>
            </a:extLst>
          </p:cNvPr>
          <p:cNvSpPr txBox="1"/>
          <p:nvPr/>
        </p:nvSpPr>
        <p:spPr>
          <a:xfrm>
            <a:off x="2169303" y="1893447"/>
            <a:ext cx="10727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</a:rPr>
              <a:t>Easier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C16BC32-3057-1D46-9994-8C4CC256E763}"/>
              </a:ext>
            </a:extLst>
          </p:cNvPr>
          <p:cNvSpPr txBox="1"/>
          <p:nvPr/>
        </p:nvSpPr>
        <p:spPr>
          <a:xfrm>
            <a:off x="8332968" y="1893447"/>
            <a:ext cx="12142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</a:rPr>
              <a:t>Harder</a:t>
            </a:r>
          </a:p>
        </p:txBody>
      </p:sp>
    </p:spTree>
    <p:extLst>
      <p:ext uri="{BB962C8B-B14F-4D97-AF65-F5344CB8AC3E}">
        <p14:creationId xmlns:p14="http://schemas.microsoft.com/office/powerpoint/2010/main" val="197767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543</Words>
  <Application>Microsoft Macintosh PowerPoint</Application>
  <PresentationFormat>Widescreen</PresentationFormat>
  <Paragraphs>131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Aharoni</vt:lpstr>
      <vt:lpstr>Arial</vt:lpstr>
      <vt:lpstr>Calibri</vt:lpstr>
      <vt:lpstr>Calibri Light</vt:lpstr>
      <vt:lpstr>Chalkboard</vt:lpstr>
      <vt:lpstr>Office Theme</vt:lpstr>
      <vt:lpstr> 6.1.21</vt:lpstr>
      <vt:lpstr>On this maths powerpoint:</vt:lpstr>
      <vt:lpstr>Warm Up Activity 1.</vt:lpstr>
      <vt:lpstr>Maths Lesson One</vt:lpstr>
      <vt:lpstr>Maths Lesson One</vt:lpstr>
      <vt:lpstr>Maths Lesson 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6.1.21</dc:title>
  <dc:creator>Suzanne Drummond</dc:creator>
  <cp:lastModifiedBy>Suzanne Drummond</cp:lastModifiedBy>
  <cp:revision>15</cp:revision>
  <dcterms:created xsi:type="dcterms:W3CDTF">2021-01-04T18:16:52Z</dcterms:created>
  <dcterms:modified xsi:type="dcterms:W3CDTF">2021-01-05T16:33:50Z</dcterms:modified>
</cp:coreProperties>
</file>