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7"/>
  </p:notesMasterIdLst>
  <p:sldIdLst>
    <p:sldId id="256" r:id="rId5"/>
    <p:sldId id="381" r:id="rId6"/>
    <p:sldId id="280" r:id="rId7"/>
    <p:sldId id="387" r:id="rId8"/>
    <p:sldId id="388" r:id="rId9"/>
    <p:sldId id="403" r:id="rId10"/>
    <p:sldId id="404" r:id="rId11"/>
    <p:sldId id="288" r:id="rId12"/>
    <p:sldId id="409" r:id="rId13"/>
    <p:sldId id="410" r:id="rId14"/>
    <p:sldId id="411" r:id="rId15"/>
    <p:sldId id="412" r:id="rId16"/>
    <p:sldId id="290" r:id="rId17"/>
    <p:sldId id="407" r:id="rId18"/>
    <p:sldId id="408" r:id="rId19"/>
    <p:sldId id="382" r:id="rId20"/>
    <p:sldId id="293" r:id="rId21"/>
    <p:sldId id="405" r:id="rId22"/>
    <p:sldId id="406" r:id="rId23"/>
    <p:sldId id="296" r:id="rId24"/>
    <p:sldId id="413" r:id="rId25"/>
    <p:sldId id="414" r:id="rId26"/>
    <p:sldId id="415" r:id="rId27"/>
    <p:sldId id="416" r:id="rId28"/>
    <p:sldId id="298" r:id="rId29"/>
    <p:sldId id="422" r:id="rId30"/>
    <p:sldId id="423" r:id="rId31"/>
    <p:sldId id="424" r:id="rId32"/>
    <p:sldId id="417" r:id="rId33"/>
    <p:sldId id="418" r:id="rId34"/>
    <p:sldId id="419" r:id="rId35"/>
    <p:sldId id="420" r:id="rId36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2069"/>
  </p:normalViewPr>
  <p:slideViewPr>
    <p:cSldViewPr>
      <p:cViewPr varScale="1">
        <p:scale>
          <a:sx n="64" d="100"/>
          <a:sy n="6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5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1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2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2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7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2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8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7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9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22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94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77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8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2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69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3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4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92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4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82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5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8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F43A113-E3BA-4E5A-AA06-1421B4CC36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CDE93D-1FA3-4EDB-911A-6C3BE8FECB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43C518-2E58-4E98-8F61-29A47E1D44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2B0018D-5503-4B9E-8996-530C5B2D4B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60AF1-D312-4CAD-84A6-A58CE4E154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AE81E9-AB3F-44BC-98A9-741174ADFB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</a:t>
            </a:r>
            <a:r>
              <a:rPr lang="en-GB" sz="3200" b="1" u="sng">
                <a:latin typeface="Comic Sans MS" panose="030F0702030302020204" pitchFamily="66" charset="0"/>
              </a:rPr>
              <a:t>beginning </a:t>
            </a:r>
            <a:r>
              <a:rPr lang="en-GB" sz="3200" b="1" u="sng" smtClean="0">
                <a:latin typeface="Comic Sans MS" panose="030F0702030302020204" pitchFamily="66" charset="0"/>
              </a:rPr>
              <a:t>18</a:t>
            </a:r>
            <a:r>
              <a:rPr lang="en-GB" sz="3200" b="1" u="sng" baseline="30000" smtClean="0">
                <a:latin typeface="Comic Sans MS" panose="030F0702030302020204" pitchFamily="66" charset="0"/>
              </a:rPr>
              <a:t>th</a:t>
            </a:r>
            <a:r>
              <a:rPr lang="en-GB" sz="3200" b="1" u="sng" smtClean="0">
                <a:latin typeface="Comic Sans MS" panose="030F0702030302020204" pitchFamily="66" charset="0"/>
              </a:rPr>
              <a:t>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May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311540"/>
            <a:ext cx="494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else could we write £1.64?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62066" y="873457"/>
            <a:ext cx="559558" cy="79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94579" y="873457"/>
            <a:ext cx="1364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4955" y="773205"/>
            <a:ext cx="559558" cy="79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1924334"/>
            <a:ext cx="109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£1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100" y="1924334"/>
            <a:ext cx="86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4513" y="1924334"/>
            <a:ext cx="84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42" y="2604365"/>
            <a:ext cx="999058" cy="10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66" y="2579482"/>
            <a:ext cx="937589" cy="9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57948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17" y="368973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2861593"/>
            <a:ext cx="819458" cy="81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62" y="2784143"/>
            <a:ext cx="826890" cy="8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514901" y="3916907"/>
            <a:ext cx="573206" cy="1180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684" y="5199797"/>
            <a:ext cx="137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99655" y="5661462"/>
            <a:ext cx="0" cy="493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0860" y="6277970"/>
            <a:ext cx="118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70133" y="3916907"/>
            <a:ext cx="0" cy="711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69290" y="4817660"/>
            <a:ext cx="73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8096" y="5566159"/>
            <a:ext cx="21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164p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311540"/>
            <a:ext cx="494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else could we write £3.09?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62066" y="873457"/>
            <a:ext cx="559558" cy="79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1924334"/>
            <a:ext cx="109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17660" y="873457"/>
            <a:ext cx="586853" cy="79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4513" y="1924334"/>
            <a:ext cx="80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43" y="2419254"/>
            <a:ext cx="865219" cy="9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35" y="2419254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431381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97" y="2889237"/>
            <a:ext cx="801785" cy="8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31" y="2722598"/>
            <a:ext cx="1066246" cy="10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89" y="3723208"/>
            <a:ext cx="1066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1533852" y="4369594"/>
            <a:ext cx="344161" cy="721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6161" y="5336275"/>
            <a:ext cx="158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300p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78722" y="4981433"/>
            <a:ext cx="518615" cy="477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92354" y="5567107"/>
            <a:ext cx="76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1845" y="5567107"/>
            <a:ext cx="174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309p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341194"/>
            <a:ext cx="55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else could we write 467p?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86753" y="802859"/>
            <a:ext cx="634620" cy="800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17158" y="802859"/>
            <a:ext cx="54591" cy="97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58352" y="802859"/>
            <a:ext cx="859809" cy="630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1881" y="1774209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400p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9737" y="1774209"/>
            <a:ext cx="79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161" y="1603612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28800" y="2235874"/>
            <a:ext cx="709684" cy="643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58101" y="2235874"/>
            <a:ext cx="13648" cy="957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32060" y="2235874"/>
            <a:ext cx="818865" cy="766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5343" y="3193576"/>
            <a:ext cx="158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£4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1373" y="3193576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0925" y="3193576"/>
            <a:ext cx="85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3900488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3" y="3900487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4931462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3" y="4838701"/>
            <a:ext cx="8651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86" y="3972066"/>
            <a:ext cx="1245818" cy="122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13" y="4055112"/>
            <a:ext cx="1082255" cy="10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3979018"/>
            <a:ext cx="798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3897463"/>
            <a:ext cx="915538" cy="9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88256" y="5677469"/>
            <a:ext cx="196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£4.67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672" y="3645024"/>
            <a:ext cx="270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Now try the questions on the next </a:t>
            </a:r>
            <a:r>
              <a:rPr lang="en-GB" sz="2400" dirty="0" smtClean="0">
                <a:latin typeface="Comic Sans MS" panose="030F0702030302020204" pitchFamily="66" charset="0"/>
              </a:rPr>
              <a:t>slides.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1514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2" y="188640"/>
            <a:ext cx="9045683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2631"/>
            <a:ext cx="8354318" cy="581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272955"/>
            <a:ext cx="5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Change these amounts in £ and p 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282890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450p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313" y="1282890"/>
            <a:ext cx="13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780p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1" y="2306472"/>
            <a:ext cx="9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310p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451" y="2306472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987p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6" y="3452884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56p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451" y="3452884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16p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06" y="4367284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11p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224" y="4367284"/>
            <a:ext cx="122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321p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206" y="5472752"/>
            <a:ext cx="110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1056p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224" y="5472752"/>
            <a:ext cx="17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665p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latin typeface="Comic Sans MS" panose="030F0702030302020204" pitchFamily="66" charset="0"/>
              </a:rPr>
              <a:t>Warm up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272955"/>
            <a:ext cx="5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Change these amounts in pence. 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282890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£7.89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313" y="1282890"/>
            <a:ext cx="13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£3.45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1" y="2306472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£2.34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451" y="2306472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£0.23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6" y="3452884"/>
            <a:ext cx="124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£0.32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451" y="3452884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£3.90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06" y="4367284"/>
            <a:ext cx="110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£6.70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224" y="4367284"/>
            <a:ext cx="122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£0.99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206" y="5472752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£13.76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224" y="5472752"/>
            <a:ext cx="17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£14.55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-685580" y="896284"/>
            <a:ext cx="6817475" cy="511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" y="223860"/>
            <a:ext cx="8801197" cy="59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6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8820471" cy="62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77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017"/>
            <a:ext cx="8712967" cy="58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2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20471" cy="613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9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0" y="1506970"/>
            <a:ext cx="7478445" cy="482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140" y="260648"/>
            <a:ext cx="447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Warm up – Learn your x4 tables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78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071"/>
            <a:ext cx="9172576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69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518"/>
            <a:ext cx="8900294" cy="21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8" y="2558324"/>
            <a:ext cx="8696846" cy="386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1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5256" y="921325"/>
            <a:ext cx="6576053" cy="49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984"/>
            <a:ext cx="3924612" cy="31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984"/>
            <a:ext cx="3663309" cy="328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1" y="3521887"/>
            <a:ext cx="3582010" cy="31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0" y="3519220"/>
            <a:ext cx="3703279" cy="31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01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041"/>
            <a:ext cx="8348750" cy="35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1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2068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Complete the Sum dog challenges for this week.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2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6" y="264166"/>
            <a:ext cx="746322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8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8373" cy="456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6" y="188640"/>
            <a:ext cx="5735418" cy="60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0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9045" cy="597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8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/>
            <a:r>
              <a:rPr lang="en-GB" altLang="en-US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A889834-EBFD-4B03-847D-16D91A416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622DC6C-2B18-4A60-9AB1-A7DE26866A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4 different ways to make £1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304" y="272387"/>
            <a:ext cx="235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Warm up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299</Words>
  <Application>Microsoft Office PowerPoint</Application>
  <PresentationFormat>On-screen Show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2_Office Theme</vt:lpstr>
      <vt:lpstr>1_Office Theme</vt:lpstr>
      <vt:lpstr>3_Office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PowerPoint Presentation</vt:lpstr>
      <vt:lpstr>PowerPoint Presentation</vt:lpstr>
      <vt:lpstr>Maths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56</cp:revision>
  <dcterms:created xsi:type="dcterms:W3CDTF">2020-03-30T16:07:36Z</dcterms:created>
  <dcterms:modified xsi:type="dcterms:W3CDTF">2020-05-17T09:06:55Z</dcterms:modified>
</cp:coreProperties>
</file>