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81" r:id="rId6"/>
    <p:sldId id="280" r:id="rId7"/>
    <p:sldId id="387" r:id="rId8"/>
    <p:sldId id="388" r:id="rId9"/>
    <p:sldId id="389" r:id="rId10"/>
    <p:sldId id="393" r:id="rId11"/>
    <p:sldId id="288" r:id="rId12"/>
    <p:sldId id="394" r:id="rId13"/>
    <p:sldId id="395" r:id="rId14"/>
    <p:sldId id="396" r:id="rId15"/>
    <p:sldId id="397" r:id="rId16"/>
    <p:sldId id="398" r:id="rId17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2069"/>
  </p:normalViewPr>
  <p:slideViewPr>
    <p:cSldViewPr>
      <p:cViewPr varScale="1">
        <p:scale>
          <a:sx n="81" d="100"/>
          <a:sy n="81" d="100"/>
        </p:scale>
        <p:origin x="56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19</a:t>
            </a:r>
            <a:r>
              <a:rPr lang="en-GB" sz="3200" b="1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October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Maths lesson 2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2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1688" y="1027890"/>
            <a:ext cx="6672064" cy="50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Maths lesson 3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9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59205" y="1114454"/>
            <a:ext cx="6564053" cy="49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6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11" y="508742"/>
            <a:ext cx="6473205" cy="637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8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2" y="1733202"/>
            <a:ext cx="890621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Learn to spell these words and use your best handwriting. Can you use these words in your own exciting sentences?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19280" r="41753" b="9631"/>
          <a:stretch/>
        </p:blipFill>
        <p:spPr bwMode="auto">
          <a:xfrm>
            <a:off x="235149" y="116632"/>
            <a:ext cx="5112568" cy="649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33265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See if you can work out the emoji calculations. There are some trickier ones on the next slide too.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16314" r="41276" b="9631"/>
          <a:stretch/>
        </p:blipFill>
        <p:spPr bwMode="auto">
          <a:xfrm>
            <a:off x="1403648" y="59514"/>
            <a:ext cx="5264662" cy="68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9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5660" y="980644"/>
            <a:ext cx="6912092" cy="51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3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057C9BE9C5A41BE769B1C2B60F132" ma:contentTypeVersion="13" ma:contentTypeDescription="Create a new document." ma:contentTypeScope="" ma:versionID="c7abc5df8551666119d6d123df3d5118">
  <xsd:schema xmlns:xsd="http://www.w3.org/2001/XMLSchema" xmlns:xs="http://www.w3.org/2001/XMLSchema" xmlns:p="http://schemas.microsoft.com/office/2006/metadata/properties" xmlns:ns3="a0a8976a-7299-4835-8070-21fdeedc9cc0" xmlns:ns4="1bdd9bf8-020d-4964-b720-1ef7858a6916" targetNamespace="http://schemas.microsoft.com/office/2006/metadata/properties" ma:root="true" ma:fieldsID="a82f84373737e2813afe534a578ad1b0" ns3:_="" ns4:_="">
    <xsd:import namespace="a0a8976a-7299-4835-8070-21fdeedc9cc0"/>
    <xsd:import namespace="1bdd9bf8-020d-4964-b720-1ef7858a69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8976a-7299-4835-8070-21fdeedc9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d9bf8-020d-4964-b720-1ef7858a69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4E3E88-AB40-42EB-A99E-C0224266B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8976a-7299-4835-8070-21fdeedc9cc0"/>
    <ds:schemaRef ds:uri="1bdd9bf8-020d-4964-b720-1ef7858a69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85B905-123B-4CCE-8E70-9D6CD7258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398960-2A5E-4B20-9661-1A2189AD4349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bdd9bf8-020d-4964-b720-1ef7858a6916"/>
    <ds:schemaRef ds:uri="http://www.w3.org/XML/1998/namespace"/>
    <ds:schemaRef ds:uri="http://schemas.microsoft.com/office/2006/documentManagement/types"/>
    <ds:schemaRef ds:uri="http://purl.org/dc/terms/"/>
    <ds:schemaRef ds:uri="a0a8976a-7299-4835-8070-21fdeedc9cc0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112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PowerPoint Presentation</vt:lpstr>
      <vt:lpstr>This week, post at least two pieces of your work onto Class Dojo</vt:lpstr>
      <vt:lpstr>Morning Work</vt:lpstr>
      <vt:lpstr>PowerPoint Presentation</vt:lpstr>
      <vt:lpstr>PowerPoint Presentation</vt:lpstr>
      <vt:lpstr>PowerPoint Presentation</vt:lpstr>
      <vt:lpstr>PowerPoint Presentation</vt:lpstr>
      <vt:lpstr>Maths lesson 1</vt:lpstr>
      <vt:lpstr>PowerPoint Presentation</vt:lpstr>
      <vt:lpstr>Maths lesson 2</vt:lpstr>
      <vt:lpstr>PowerPoint Presentation</vt:lpstr>
      <vt:lpstr>Maths lesson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Milne, Laura</cp:lastModifiedBy>
  <cp:revision>52</cp:revision>
  <dcterms:created xsi:type="dcterms:W3CDTF">2020-03-30T16:07:36Z</dcterms:created>
  <dcterms:modified xsi:type="dcterms:W3CDTF">2020-10-19T15:39:44Z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0x0101007DB057C9BE9C5A41BE769B1C2B60F132</vt:lpwstr>
  </property>
</Properties>
</file>