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3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5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6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7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8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9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0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21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798" r:id="rId9"/>
    <p:sldMasterId id="2147483804" r:id="rId10"/>
    <p:sldMasterId id="2147483810" r:id="rId11"/>
    <p:sldMasterId id="2147483824" r:id="rId12"/>
    <p:sldMasterId id="2147483830" r:id="rId13"/>
    <p:sldMasterId id="2147483836" r:id="rId14"/>
    <p:sldMasterId id="2147483842" r:id="rId15"/>
    <p:sldMasterId id="2147483856" r:id="rId16"/>
    <p:sldMasterId id="2147483862" r:id="rId17"/>
    <p:sldMasterId id="2147483868" r:id="rId18"/>
    <p:sldMasterId id="2147483880" r:id="rId19"/>
    <p:sldMasterId id="2147483892" r:id="rId20"/>
    <p:sldMasterId id="2147483904" r:id="rId21"/>
    <p:sldMasterId id="2147483916" r:id="rId22"/>
  </p:sldMasterIdLst>
  <p:notesMasterIdLst>
    <p:notesMasterId r:id="rId62"/>
  </p:notesMasterIdLst>
  <p:sldIdLst>
    <p:sldId id="256" r:id="rId23"/>
    <p:sldId id="381" r:id="rId24"/>
    <p:sldId id="280" r:id="rId25"/>
    <p:sldId id="426" r:id="rId26"/>
    <p:sldId id="427" r:id="rId27"/>
    <p:sldId id="443" r:id="rId28"/>
    <p:sldId id="288" r:id="rId29"/>
    <p:sldId id="425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382" r:id="rId38"/>
    <p:sldId id="293" r:id="rId39"/>
    <p:sldId id="445" r:id="rId40"/>
    <p:sldId id="454" r:id="rId41"/>
    <p:sldId id="455" r:id="rId42"/>
    <p:sldId id="456" r:id="rId43"/>
    <p:sldId id="457" r:id="rId44"/>
    <p:sldId id="458" r:id="rId45"/>
    <p:sldId id="459" r:id="rId46"/>
    <p:sldId id="460" r:id="rId47"/>
    <p:sldId id="461" r:id="rId48"/>
    <p:sldId id="462" r:id="rId49"/>
    <p:sldId id="464" r:id="rId50"/>
    <p:sldId id="463" r:id="rId51"/>
    <p:sldId id="438" r:id="rId52"/>
    <p:sldId id="298" r:id="rId53"/>
    <p:sldId id="446" r:id="rId54"/>
    <p:sldId id="465" r:id="rId55"/>
    <p:sldId id="466" r:id="rId56"/>
    <p:sldId id="467" r:id="rId57"/>
    <p:sldId id="468" r:id="rId58"/>
    <p:sldId id="469" r:id="rId59"/>
    <p:sldId id="470" r:id="rId60"/>
    <p:sldId id="471" r:id="rId61"/>
  </p:sldIdLst>
  <p:sldSz cx="9144000" cy="6858000" type="screen4x3"/>
  <p:notesSz cx="6858000" cy="9144000"/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50" autoAdjust="0"/>
    <p:restoredTop sz="92069"/>
  </p:normalViewPr>
  <p:slideViewPr>
    <p:cSldViewPr>
      <p:cViewPr varScale="1">
        <p:scale>
          <a:sx n="75" d="100"/>
          <a:sy n="75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C41BE-09FD-4843-8F6D-EB834FADB25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24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689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1797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701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3873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C1C1C"/>
                </a:solidFill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C1C1C"/>
                </a:solidFill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472179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4652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505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3257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2456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753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676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0460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0117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00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98519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2792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0163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9610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0959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963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965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1665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2019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6336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4292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4144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3347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5351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6287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3498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224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766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6429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6600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C1C1C"/>
                </a:solidFill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C1C1C"/>
                </a:solidFill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4262461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71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5334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7857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8770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93418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281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188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397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021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3562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39746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633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082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788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419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930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073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6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131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481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062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92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636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2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3291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19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1477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170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5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139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54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048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701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106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817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862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331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698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57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84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9626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228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770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640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777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612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325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0506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6105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5972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44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635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4563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261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925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217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969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3183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993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9353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665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1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963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94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9299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538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691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595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46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134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8220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5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52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29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53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68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16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83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80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17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1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1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48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79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64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6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55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67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4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02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44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8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71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4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2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71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92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09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46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25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52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688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29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51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43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51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81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831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22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41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8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01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78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894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07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41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06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79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78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6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39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137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639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668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053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827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069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593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8588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2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318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97465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651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2674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4704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2285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5836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755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7658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17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51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17430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3250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6756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5517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995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0055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060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7510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65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528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79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901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192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57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54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71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0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1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4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1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0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86CA689-A682-49CA-A1F3-D827A8A83C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B101822-4E8F-4340-8233-E7257926B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3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3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5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3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8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415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88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7776864" cy="58477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Week beginning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22</a:t>
            </a:r>
            <a:r>
              <a:rPr lang="en-GB" sz="3200" b="1" u="sng" baseline="30000" dirty="0" smtClean="0">
                <a:latin typeface="Comic Sans MS" panose="030F0702030302020204" pitchFamily="66" charset="0"/>
              </a:rPr>
              <a:t>nd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 June  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776864" cy="181583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your Maths work for this week. There are: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- 3 pieces of early bird work </a:t>
            </a:r>
          </a:p>
          <a:p>
            <a:pPr marL="285618" indent="-285618"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3 pieces of Maths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5630609"/>
            <a:ext cx="7560840" cy="83099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In addition to this, keep on with your Joe Wicks PE, learning your times tables and spelling work too. </a:t>
            </a:r>
          </a:p>
        </p:txBody>
      </p:sp>
    </p:spTree>
    <p:extLst>
      <p:ext uri="{BB962C8B-B14F-4D97-AF65-F5344CB8AC3E}">
        <p14:creationId xmlns:p14="http://schemas.microsoft.com/office/powerpoint/2010/main" val="37248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7" y="1844824"/>
            <a:ext cx="334957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188" y="260648"/>
            <a:ext cx="729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time does this clock show?</a:t>
            </a:r>
            <a:endParaRPr lang="en-GB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5258" y="1700808"/>
            <a:ext cx="4441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Twenty five minutes to seven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188" y="5085184"/>
            <a:ext cx="3985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Remember to count in 5’s!</a:t>
            </a: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364502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6:35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84281"/>
            <a:ext cx="1533341" cy="1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7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84282"/>
            <a:ext cx="8001781" cy="602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7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5" y="1628800"/>
            <a:ext cx="236312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83" y="1768346"/>
            <a:ext cx="2414697" cy="22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41" y="1734131"/>
            <a:ext cx="2698510" cy="22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221088"/>
            <a:ext cx="253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Five past two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6683" y="4221088"/>
            <a:ext cx="241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Five to ten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1381" y="4149080"/>
            <a:ext cx="3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Twenty to eleven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98072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AM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9807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PM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98072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PM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585" y="260648"/>
            <a:ext cx="357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Try writing these times in digital time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" y="980728"/>
            <a:ext cx="88820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3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0" t="20357" r="35144" b="8751"/>
          <a:stretch/>
        </p:blipFill>
        <p:spPr bwMode="auto">
          <a:xfrm>
            <a:off x="3563888" y="70127"/>
            <a:ext cx="4874719" cy="660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Write the time shown on each of these clocks in digital format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7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21786" r="49400" b="25000"/>
          <a:stretch/>
        </p:blipFill>
        <p:spPr bwMode="auto">
          <a:xfrm>
            <a:off x="574136" y="1679304"/>
            <a:ext cx="4767944" cy="389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Now try this challenge question!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1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</a:t>
            </a:r>
            <a:r>
              <a:rPr lang="en-GB" dirty="0" smtClean="0"/>
              <a:t>a game of time match up. </a:t>
            </a:r>
          </a:p>
          <a:p>
            <a:endParaRPr lang="en-GB" dirty="0"/>
          </a:p>
          <a:p>
            <a:r>
              <a:rPr lang="en-GB" dirty="0"/>
              <a:t>http://www.wldps.com/gordons/Matching_pairs_-_Time.swf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Warm up</a:t>
            </a:r>
            <a:endParaRPr lang="en-GB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Circle the multiple of 8 in each pair of numbers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9717" r="35344" b="8751"/>
          <a:stretch/>
        </p:blipFill>
        <p:spPr bwMode="auto">
          <a:xfrm>
            <a:off x="3635896" y="166935"/>
            <a:ext cx="4776584" cy="650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3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988" y="2371725"/>
            <a:ext cx="3749675" cy="345122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0575" y="2371725"/>
            <a:ext cx="3749675" cy="345122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788988" y="5453063"/>
            <a:ext cx="3749675" cy="646112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half past 2 in the morning</a:t>
            </a:r>
            <a:endParaRPr lang="en-GB" altLang="en-US" smtClean="0">
              <a:ea typeface="Twinkl" pitchFamily="2" charset="0"/>
              <a:cs typeface="Twinkl" pitchFamily="2" charset="0"/>
            </a:endParaRPr>
          </a:p>
        </p:txBody>
      </p:sp>
      <p:sp>
        <p:nvSpPr>
          <p:cNvPr id="9221" name="TextBox 10"/>
          <p:cNvSpPr txBox="1">
            <a:spLocks noChangeArrowheads="1"/>
          </p:cNvSpPr>
          <p:nvPr/>
        </p:nvSpPr>
        <p:spPr bwMode="auto">
          <a:xfrm>
            <a:off x="4600575" y="5453063"/>
            <a:ext cx="3749675" cy="646112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half past 2 in the afternoon</a:t>
            </a:r>
          </a:p>
        </p:txBody>
      </p:sp>
      <p:pic>
        <p:nvPicPr>
          <p:cNvPr id="922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732088"/>
            <a:ext cx="2362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732088"/>
            <a:ext cx="2362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winkl" pitchFamily="2" charset="0"/>
                <a:ea typeface="Twinkl" pitchFamily="2" charset="0"/>
                <a:cs typeface="Twinkl" pitchFamily="2" charset="0"/>
              </a:rPr>
              <a:t>The 24 Hour Day</a:t>
            </a:r>
            <a:endParaRPr lang="en-GB" altLang="en-US" sz="3600" smtClean="0"/>
          </a:p>
        </p:txBody>
      </p:sp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A day has 24 hours. A clock has 12 hours.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This means each time will happen twice every day.</a:t>
            </a:r>
          </a:p>
        </p:txBody>
      </p:sp>
    </p:spTree>
    <p:extLst>
      <p:ext uri="{BB962C8B-B14F-4D97-AF65-F5344CB8AC3E}">
        <p14:creationId xmlns:p14="http://schemas.microsoft.com/office/powerpoint/2010/main" val="33636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/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ea typeface="Twinkl" pitchFamily="2" charset="0"/>
                <a:cs typeface="Twinkl" pitchFamily="2" charset="0"/>
              </a:rPr>
              <a:t>a.m. and p.m.</a:t>
            </a:r>
            <a:endParaRPr lang="en-GB" altLang="en-US" smtClean="0"/>
          </a:p>
        </p:txBody>
      </p:sp>
      <p:sp>
        <p:nvSpPr>
          <p:cNvPr id="11" name="Rectangle 10"/>
          <p:cNvSpPr/>
          <p:nvPr/>
        </p:nvSpPr>
        <p:spPr>
          <a:xfrm>
            <a:off x="788988" y="2371725"/>
            <a:ext cx="3749675" cy="345122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755650" y="144938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We have to use a way to write these times differently. One way is to use a.m. and p.m.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00575" y="2371725"/>
            <a:ext cx="3749675" cy="345122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788988" y="5453063"/>
            <a:ext cx="3749675" cy="646112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2:30 a.m.</a:t>
            </a:r>
            <a:endParaRPr lang="en-GB" altLang="en-US" smtClean="0">
              <a:ea typeface="Twinkl" pitchFamily="2" charset="0"/>
              <a:cs typeface="Twinkl" pitchFamily="2" charset="0"/>
            </a:endParaRP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4600575" y="5453063"/>
            <a:ext cx="3749675" cy="646112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2:30 p.m.</a:t>
            </a:r>
          </a:p>
        </p:txBody>
      </p:sp>
      <p:pic>
        <p:nvPicPr>
          <p:cNvPr id="102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935288"/>
            <a:ext cx="2362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935288"/>
            <a:ext cx="2362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7"/>
          <p:cNvSpPr txBox="1">
            <a:spLocks noChangeArrowheads="1"/>
          </p:cNvSpPr>
          <p:nvPr/>
        </p:nvSpPr>
        <p:spPr bwMode="auto">
          <a:xfrm>
            <a:off x="4600575" y="2254250"/>
            <a:ext cx="3749675" cy="584200"/>
          </a:xfrm>
          <a:prstGeom prst="rect">
            <a:avLst/>
          </a:prstGeom>
          <a:solidFill>
            <a:srgbClr val="C80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prstClr val="white"/>
                </a:solidFill>
                <a:ea typeface="Twinkl" pitchFamily="2" charset="0"/>
                <a:cs typeface="Twinkl" pitchFamily="2" charset="0"/>
              </a:rPr>
              <a:t>p.m. (post meridiem </a:t>
            </a:r>
            <a:r>
              <a:rPr lang="mr-IN" altLang="en-US" sz="1600" b="1" smtClean="0">
                <a:solidFill>
                  <a:prstClr val="white"/>
                </a:solidFill>
                <a:ea typeface="Twinkl" pitchFamily="2" charset="0"/>
                <a:cs typeface="Twinkl" pitchFamily="2" charset="0"/>
              </a:rPr>
              <a:t>–</a:t>
            </a:r>
            <a:r>
              <a:rPr lang="en-US" altLang="en-US" sz="1600" b="1" smtClean="0">
                <a:solidFill>
                  <a:prstClr val="white"/>
                </a:solidFill>
                <a:ea typeface="Twinkl" pitchFamily="2" charset="0"/>
                <a:cs typeface="Twinkl" pitchFamily="2" charset="0"/>
              </a:rPr>
              <a:t> after noon)</a:t>
            </a:r>
          </a:p>
        </p:txBody>
      </p:sp>
      <p:sp>
        <p:nvSpPr>
          <p:cNvPr id="10251" name="TextBox 8"/>
          <p:cNvSpPr txBox="1">
            <a:spLocks noChangeArrowheads="1"/>
          </p:cNvSpPr>
          <p:nvPr/>
        </p:nvSpPr>
        <p:spPr bwMode="auto">
          <a:xfrm>
            <a:off x="788988" y="2254250"/>
            <a:ext cx="3749675" cy="584200"/>
          </a:xfrm>
          <a:prstGeom prst="rect">
            <a:avLst/>
          </a:prstGeom>
          <a:solidFill>
            <a:srgbClr val="C80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prstClr val="white"/>
                </a:solidFill>
                <a:ea typeface="Twinkl" pitchFamily="2" charset="0"/>
                <a:cs typeface="Twinkl" pitchFamily="2" charset="0"/>
              </a:rPr>
              <a:t>a.m. (ante meridiem </a:t>
            </a:r>
            <a:r>
              <a:rPr lang="mr-IN" altLang="en-US" sz="1600" b="1" smtClean="0">
                <a:solidFill>
                  <a:prstClr val="white"/>
                </a:solidFill>
                <a:ea typeface="Twinkl" pitchFamily="2" charset="0"/>
                <a:cs typeface="Twinkl" pitchFamily="2" charset="0"/>
              </a:rPr>
              <a:t>–</a:t>
            </a:r>
            <a:r>
              <a:rPr lang="en-US" altLang="en-US" sz="1600" b="1" smtClean="0">
                <a:solidFill>
                  <a:prstClr val="white"/>
                </a:solidFill>
                <a:ea typeface="Twinkl" pitchFamily="2" charset="0"/>
                <a:cs typeface="Twinkl" pitchFamily="2" charset="0"/>
              </a:rPr>
              <a:t> before noon)</a:t>
            </a:r>
          </a:p>
        </p:txBody>
      </p:sp>
    </p:spTree>
    <p:extLst>
      <p:ext uri="{BB962C8B-B14F-4D97-AF65-F5344CB8AC3E}">
        <p14:creationId xmlns:p14="http://schemas.microsoft.com/office/powerpoint/2010/main" val="10956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winkl" pitchFamily="2" charset="0"/>
                <a:ea typeface="Twinkl" pitchFamily="2" charset="0"/>
                <a:cs typeface="Twinkl" pitchFamily="2" charset="0"/>
              </a:rPr>
              <a:t>The 24 Hour Clock</a:t>
            </a:r>
            <a:endParaRPr lang="en-GB" altLang="en-US" sz="3600" smtClean="0"/>
          </a:p>
        </p:txBody>
      </p:sp>
      <p:sp>
        <p:nvSpPr>
          <p:cNvPr id="9" name="Rectangle 8"/>
          <p:cNvSpPr/>
          <p:nvPr/>
        </p:nvSpPr>
        <p:spPr>
          <a:xfrm>
            <a:off x="788988" y="2271713"/>
            <a:ext cx="3749675" cy="3106737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0575" y="2271713"/>
            <a:ext cx="3749675" cy="3106737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788988" y="5010150"/>
            <a:ext cx="3749675" cy="368300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2:30</a:t>
            </a:r>
            <a:endParaRPr lang="en-GB" altLang="en-US" smtClean="0">
              <a:ea typeface="Twinkl" pitchFamily="2" charset="0"/>
              <a:cs typeface="Twinkl" pitchFamily="2" charset="0"/>
            </a:endParaRPr>
          </a:p>
        </p:txBody>
      </p:sp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4600575" y="5010150"/>
            <a:ext cx="3749675" cy="368300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14:30</a:t>
            </a:r>
          </a:p>
        </p:txBody>
      </p:sp>
      <p:pic>
        <p:nvPicPr>
          <p:cNvPr id="1127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492375"/>
            <a:ext cx="23622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92375"/>
            <a:ext cx="23622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755650" y="1473200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Another way is to use a 24 hour clock.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This means the hours after 12 noon are converted to 13:00 to 23:00.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755650" y="54530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A 4 digit format is used. 2 digits for the hour, a colon (:) and 2 for the minutes.</a:t>
            </a:r>
          </a:p>
        </p:txBody>
      </p:sp>
    </p:spTree>
    <p:extLst>
      <p:ext uri="{BB962C8B-B14F-4D97-AF65-F5344CB8AC3E}">
        <p14:creationId xmlns:p14="http://schemas.microsoft.com/office/powerpoint/2010/main" val="14835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45020" y="2897562"/>
            <a:ext cx="299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On a 24 hour clock, once we get past 1pm we add 12 hours on to the time shown on the clock face.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46200"/>
            <a:ext cx="4622800" cy="4622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19174" y="2618858"/>
            <a:ext cx="2257652" cy="2077484"/>
            <a:chOff x="1477963" y="2260600"/>
            <a:chExt cx="2586037" cy="237966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798763" y="2260600"/>
              <a:ext cx="0" cy="12112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798763" y="2444750"/>
              <a:ext cx="655637" cy="10271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790825" y="2908300"/>
              <a:ext cx="1165225" cy="5635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798763" y="3417888"/>
              <a:ext cx="1265237" cy="539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90825" y="3451225"/>
              <a:ext cx="1079500" cy="6683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98763" y="3471863"/>
              <a:ext cx="628650" cy="998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798763" y="3444875"/>
              <a:ext cx="0" cy="11953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192338" y="3444875"/>
              <a:ext cx="606425" cy="1001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776413" y="3444875"/>
              <a:ext cx="1014412" cy="598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477963" y="3471863"/>
              <a:ext cx="1328737" cy="349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682750" y="2865438"/>
              <a:ext cx="1123950" cy="5857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063750" y="2427288"/>
              <a:ext cx="742950" cy="10366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26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ea typeface="Twinkl" pitchFamily="2" charset="0"/>
                <a:cs typeface="Twinkl" pitchFamily="2" charset="0"/>
              </a:rPr>
              <a:t>24 Hour Hours</a:t>
            </a:r>
            <a:endParaRPr lang="en-GB" altLang="en-US" smtClean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755650" y="14493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This clock and table show the corresponding hours on a 24 hour clock. 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750888" y="572293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Midnight is referred to as 00:00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46613" y="2016125"/>
          <a:ext cx="3741738" cy="34559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0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0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0:00 = 12:00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12:00 = 12:00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1:00 = 1:00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13:00 = 1:00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2:00 = 2:00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14:00 = 2:00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3:00 = 3:00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15:00 = 3:00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4:00 = 4:00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16:00 = 4:00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5:00 = 5:00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17:00 = 5:00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6:00 = 6:00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18:00 = 6:00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7:00 = 7:00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19:00 = 7:00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8:00 = 8:00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20:00 = 8:00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9:00 = 9:00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21:00 = 9:00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10:00 = 10:00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22:00 = 10:00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11:00 = 11:00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23:00 = 11:00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233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243138"/>
            <a:ext cx="299561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0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ea typeface="Twinkl" pitchFamily="2" charset="0"/>
                <a:cs typeface="Twinkl" pitchFamily="2" charset="0"/>
              </a:rPr>
              <a:t>24 Hour Time in the Morning</a:t>
            </a:r>
            <a:endParaRPr lang="en-GB" altLang="en-US" smtClean="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755650" y="147478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To convert between 12 and 24 hour time in the morning change the format.</a:t>
            </a:r>
          </a:p>
        </p:txBody>
      </p: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3201988" y="5145088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The hours stay the same.</a:t>
            </a:r>
          </a:p>
        </p:txBody>
      </p:sp>
      <p:grpSp>
        <p:nvGrpSpPr>
          <p:cNvPr id="13317" name="Group 17"/>
          <p:cNvGrpSpPr>
            <a:grpSpLocks/>
          </p:cNvGrpSpPr>
          <p:nvPr/>
        </p:nvGrpSpPr>
        <p:grpSpPr bwMode="auto">
          <a:xfrm>
            <a:off x="1871663" y="2286000"/>
            <a:ext cx="5351462" cy="1143000"/>
            <a:chOff x="1871563" y="2429823"/>
            <a:chExt cx="5350800" cy="1143349"/>
          </a:xfrm>
        </p:grpSpPr>
        <p:sp>
          <p:nvSpPr>
            <p:cNvPr id="17" name="Rectangle 16"/>
            <p:cNvSpPr/>
            <p:nvPr/>
          </p:nvSpPr>
          <p:spPr>
            <a:xfrm>
              <a:off x="5241408" y="2461583"/>
              <a:ext cx="1980955" cy="1111589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GB" b="1" dirty="0">
                  <a:solidFill>
                    <a:prstClr val="white"/>
                  </a:solidFill>
                </a:rPr>
                <a:t>06:00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742993" y="2429823"/>
              <a:ext cx="1607939" cy="1111589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325" name="Rectangle 4"/>
            <p:cNvSpPr>
              <a:spLocks noChangeArrowheads="1"/>
            </p:cNvSpPr>
            <p:nvPr/>
          </p:nvSpPr>
          <p:spPr bwMode="auto">
            <a:xfrm>
              <a:off x="3966337" y="2801211"/>
              <a:ext cx="10294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mtClean="0">
                  <a:ea typeface="Twinkl" pitchFamily="2" charset="0"/>
                  <a:cs typeface="Twinkl" pitchFamily="2" charset="0"/>
                </a:rPr>
                <a:t>becomes</a:t>
              </a:r>
              <a:endParaRPr lang="en-GB" altLang="en-US" smtClean="0">
                <a:ea typeface="Twinkl" pitchFamily="2" charset="0"/>
                <a:cs typeface="Twinkl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71563" y="2461583"/>
              <a:ext cx="1980955" cy="1111589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GB" b="1" dirty="0">
                  <a:solidFill>
                    <a:prstClr val="white"/>
                  </a:solidFill>
                </a:rPr>
                <a:t>6:00 a.m.</a:t>
              </a:r>
            </a:p>
          </p:txBody>
        </p:sp>
      </p:grpSp>
      <p:grpSp>
        <p:nvGrpSpPr>
          <p:cNvPr id="13318" name="Group 18"/>
          <p:cNvGrpSpPr>
            <a:grpSpLocks/>
          </p:cNvGrpSpPr>
          <p:nvPr/>
        </p:nvGrpSpPr>
        <p:grpSpPr bwMode="auto">
          <a:xfrm>
            <a:off x="1871663" y="3660775"/>
            <a:ext cx="5351462" cy="1143000"/>
            <a:chOff x="1871563" y="2429823"/>
            <a:chExt cx="5350800" cy="1143349"/>
          </a:xfrm>
        </p:grpSpPr>
        <p:sp>
          <p:nvSpPr>
            <p:cNvPr id="20" name="Rectangle 19"/>
            <p:cNvSpPr/>
            <p:nvPr/>
          </p:nvSpPr>
          <p:spPr>
            <a:xfrm>
              <a:off x="5241408" y="2461583"/>
              <a:ext cx="1980955" cy="1111589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GB" b="1" dirty="0">
                  <a:solidFill>
                    <a:prstClr val="white"/>
                  </a:solidFill>
                </a:rPr>
                <a:t>10:30  a.m.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742993" y="2429823"/>
              <a:ext cx="1607939" cy="1111589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321" name="Rectangle 21"/>
            <p:cNvSpPr>
              <a:spLocks noChangeArrowheads="1"/>
            </p:cNvSpPr>
            <p:nvPr/>
          </p:nvSpPr>
          <p:spPr bwMode="auto">
            <a:xfrm>
              <a:off x="3966337" y="2801211"/>
              <a:ext cx="10294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mtClean="0">
                  <a:ea typeface="Twinkl" pitchFamily="2" charset="0"/>
                  <a:cs typeface="Twinkl" pitchFamily="2" charset="0"/>
                </a:rPr>
                <a:t>becomes</a:t>
              </a:r>
              <a:endParaRPr lang="en-GB" altLang="en-US" smtClean="0">
                <a:ea typeface="Twinkl" pitchFamily="2" charset="0"/>
                <a:cs typeface="Twinkl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71563" y="2461583"/>
              <a:ext cx="1980955" cy="1111589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GB" b="1" dirty="0">
                  <a:solidFill>
                    <a:prstClr val="white"/>
                  </a:solidFill>
                </a:rPr>
                <a:t>10:30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85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ea typeface="Twinkl" pitchFamily="2" charset="0"/>
                <a:cs typeface="Twinkl" pitchFamily="2" charset="0"/>
              </a:rPr>
              <a:t>24 Hour Time in the Afternoon</a:t>
            </a:r>
            <a:endParaRPr lang="en-GB" altLang="en-US" smtClean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55650" y="1457325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To convert between 12 and 24 hour time in the afternoon add or subtract 12 hours and change the format.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2275" y="2814638"/>
            <a:ext cx="5759450" cy="731837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dirty="0">
                <a:solidFill>
                  <a:srgbClr val="1C1C1C"/>
                </a:solidFill>
                <a:cs typeface="Twinkl"/>
              </a:rPr>
              <a:t>6:00 p.m. becomes 18:00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2275" y="4241800"/>
            <a:ext cx="5759450" cy="731838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dirty="0">
                <a:solidFill>
                  <a:srgbClr val="1C1C1C"/>
                </a:solidFill>
                <a:cs typeface="Twinkl"/>
              </a:rPr>
              <a:t>22:30 becomes 10:30 p.m.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3584128" y="2511611"/>
            <a:ext cx="2029965" cy="443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3584128" y="3957509"/>
            <a:ext cx="2029965" cy="4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SemiBold" pitchFamily="2" charset="0"/>
              </a:rPr>
              <a:t>24 Hour Digital Clocks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19" y="2024468"/>
            <a:ext cx="321786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04634" y="2346731"/>
            <a:ext cx="61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defTabSz="914400"/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159659" y="2346731"/>
            <a:ext cx="620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defTabSz="914400"/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2</a:t>
            </a: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4741931" y="2346731"/>
            <a:ext cx="61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defTabSz="914400"/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5381475" y="2346731"/>
            <a:ext cx="620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defTabSz="914400"/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5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40800" y="4116388"/>
            <a:ext cx="7424285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24 hour digital clocks also have an hour and minute display, separated by a colon.</a:t>
            </a:r>
          </a:p>
          <a:p>
            <a:pPr algn="ctr" defTabSz="914400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The hours will always be before the colon. The hours go from 0 to 23.</a:t>
            </a:r>
          </a:p>
          <a:p>
            <a:pPr algn="ctr" defTabSz="914400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The minutes will always be after the colon.</a:t>
            </a:r>
          </a:p>
        </p:txBody>
      </p:sp>
    </p:spTree>
    <p:extLst>
      <p:ext uri="{BB962C8B-B14F-4D97-AF65-F5344CB8AC3E}">
        <p14:creationId xmlns:p14="http://schemas.microsoft.com/office/powerpoint/2010/main" val="23542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3342117" cy="25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246107" cy="24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438128" cy="257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294112" cy="24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059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9" t="16786" r="32232" b="6250"/>
          <a:stretch/>
        </p:blipFill>
        <p:spPr bwMode="auto">
          <a:xfrm>
            <a:off x="323528" y="183316"/>
            <a:ext cx="5420279" cy="667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795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107454"/>
            <a:ext cx="5737225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Complete this time conversion table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7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Morning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15567"/>
            <a:ext cx="2520280" cy="223224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Early Bird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7A4F09-A9BA-C144-98F6-00169C3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3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If you have time...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Try </a:t>
            </a:r>
            <a:r>
              <a:rPr lang="en-GB" dirty="0" smtClean="0">
                <a:solidFill>
                  <a:prstClr val="black"/>
                </a:solidFill>
              </a:rPr>
              <a:t>a game of time match up. 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http://www.wldps.com/gordons/Matching_pairs_-_Time.swf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Warm up</a:t>
            </a:r>
            <a:endParaRPr lang="en-GB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Complete the x8 questions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3" t="21785" r="35143" b="8929"/>
          <a:stretch/>
        </p:blipFill>
        <p:spPr bwMode="auto">
          <a:xfrm>
            <a:off x="3198404" y="-11877"/>
            <a:ext cx="5240204" cy="68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9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ea typeface="Twinkl" pitchFamily="2" charset="0"/>
                <a:cs typeface="Twinkl" pitchFamily="2" charset="0"/>
              </a:rPr>
              <a:t>Timetables</a:t>
            </a:r>
            <a:endParaRPr lang="en-GB" altLang="en-US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55650" y="14732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Transport timetables often use 24 hour times. Here is an example of a bus timetable:</a:t>
            </a:r>
            <a:endParaRPr lang="en-GB" altLang="en-US" smtClean="0">
              <a:ea typeface="Twinkl" pitchFamily="2" charset="0"/>
              <a:cs typeface="Twinkl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82700" y="2359025"/>
          <a:ext cx="6578600" cy="3252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39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3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39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39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Service</a:t>
                      </a:r>
                      <a:r>
                        <a:rPr lang="en-GB" sz="1800" baseline="0" dirty="0"/>
                        <a:t> Number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</a:t>
                      </a:r>
                      <a:r>
                        <a:rPr lang="en-GB" sz="1800" baseline="0" dirty="0"/>
                        <a:t> Mill Rd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17:10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17:21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17:41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 High</a:t>
                      </a:r>
                      <a:r>
                        <a:rPr lang="en-GB" sz="1800" baseline="0" dirty="0"/>
                        <a:t> St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Southey Green, Moonshine Ln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17:22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Pitsmoor</a:t>
                      </a:r>
                      <a:r>
                        <a:rPr lang="en-GB" sz="1800" dirty="0"/>
                        <a:t>, Pinfold Ln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17:59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Sheffield,</a:t>
                      </a:r>
                      <a:r>
                        <a:rPr lang="en-GB" sz="1800" baseline="0" dirty="0"/>
                        <a:t> Snig Hill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17:42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Hunters Bar, </a:t>
                      </a:r>
                      <a:r>
                        <a:rPr lang="en-GB" sz="1800" dirty="0" err="1"/>
                        <a:t>Ecclesall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18:27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18:33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Fulwood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Crimicar</a:t>
                      </a:r>
                      <a:r>
                        <a:rPr lang="en-GB" sz="1800" dirty="0"/>
                        <a:t> Ln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18:27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18:47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Bents Green, </a:t>
                      </a:r>
                      <a:r>
                        <a:rPr lang="en-GB" sz="1800" dirty="0" err="1"/>
                        <a:t>Ringinglow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18:38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2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winkl" pitchFamily="2" charset="0"/>
                <a:ea typeface="Twinkl" pitchFamily="2" charset="0"/>
                <a:cs typeface="Twinkl" pitchFamily="2" charset="0"/>
              </a:rPr>
              <a:t>Timetables</a:t>
            </a:r>
            <a:endParaRPr lang="en-GB" altLang="en-US" smtClean="0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55650" y="14732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ea typeface="Twinkl" pitchFamily="2" charset="0"/>
                <a:cs typeface="Twinkl" pitchFamily="2" charset="0"/>
              </a:rPr>
              <a:t>Sometimes, 24 hour clock times appear without the separating colon (:).  Here’s what the bus timetable would look like without the colon:</a:t>
            </a:r>
            <a:endParaRPr lang="en-GB" altLang="en-US" smtClean="0">
              <a:ea typeface="Twinkl" pitchFamily="2" charset="0"/>
              <a:cs typeface="Twinkl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82700" y="2359025"/>
          <a:ext cx="6578600" cy="3252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39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3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39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39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Service</a:t>
                      </a:r>
                      <a:r>
                        <a:rPr lang="en-GB" sz="1800" baseline="0" dirty="0"/>
                        <a:t> Number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</a:t>
                      </a:r>
                      <a:r>
                        <a:rPr lang="en-GB" sz="1800" baseline="0" dirty="0"/>
                        <a:t> Mill Rd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1710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1721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1741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 High</a:t>
                      </a:r>
                      <a:r>
                        <a:rPr lang="en-GB" sz="1800" baseline="0" dirty="0"/>
                        <a:t> St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Southey Green, Moonshine Ln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1722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Pitsmoor</a:t>
                      </a:r>
                      <a:r>
                        <a:rPr lang="en-GB" sz="1800" dirty="0"/>
                        <a:t>, Pinfold Ln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1759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Sheffield,</a:t>
                      </a:r>
                      <a:r>
                        <a:rPr lang="en-GB" sz="1800" baseline="0" dirty="0"/>
                        <a:t> Snig Hill</a:t>
                      </a:r>
                      <a:endParaRPr lang="en-GB" sz="1800" dirty="0"/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1742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Hunters Bar, </a:t>
                      </a:r>
                      <a:r>
                        <a:rPr lang="en-GB" sz="1800" dirty="0" err="1"/>
                        <a:t>Ecclesall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1804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1827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1833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 err="1"/>
                        <a:t>Fulwood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Crimicar</a:t>
                      </a:r>
                      <a:r>
                        <a:rPr lang="en-GB" sz="1800" dirty="0"/>
                        <a:t> Ln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1827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1847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r>
                        <a:rPr lang="en-GB" sz="1800" dirty="0"/>
                        <a:t>Bents Green, </a:t>
                      </a:r>
                      <a:r>
                        <a:rPr lang="en-GB" sz="1800" dirty="0" err="1"/>
                        <a:t>Ringinglow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1815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1838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091" marR="87091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0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" y="1052736"/>
            <a:ext cx="7426325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43711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 what time does the first train leave Birmingham New Street? 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This is a train timetable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94116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long does the train take from Birmingham New Street to Reading?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66124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 arrive at Banbury at 10:25. How long do I need to wait until the next train?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426325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14908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 catch the 13:00 train from Coventry. How long does is take to get to Oxford?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01317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long does the 12:35 from Birmingham New Street take to et to Leamington Spa?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584950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09120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1)	What time does the 83 bus arrive at Pinfold lane, </a:t>
            </a: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Pitsmoor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? </a:t>
            </a:r>
          </a:p>
          <a:p>
            <a:pPr defTabSz="91440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2)	How long does it take the 83a to get from High street, </a:t>
            </a: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Ecclesfield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to Snig Hill, Sheffield? </a:t>
            </a:r>
          </a:p>
          <a:p>
            <a:pPr defTabSz="91440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3)	I am at Mill road, </a:t>
            </a: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Ecclesfield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. If I wanted to be at </a:t>
            </a: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Ringinglow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road, Bents Green by 18:45 which bus and time should I get? </a:t>
            </a:r>
          </a:p>
          <a:p>
            <a:pPr defTabSz="91440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4)	How long does it take Bus 83 to get from Mill road, </a:t>
            </a: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Ecclesfield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to </a:t>
            </a: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Ringinglow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road, Bents Green? </a:t>
            </a:r>
          </a:p>
        </p:txBody>
      </p:sp>
    </p:spTree>
    <p:extLst>
      <p:ext uri="{BB962C8B-B14F-4D97-AF65-F5344CB8AC3E}">
        <p14:creationId xmlns:p14="http://schemas.microsoft.com/office/powerpoint/2010/main" val="30608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81697"/>
              </p:ext>
            </p:extLst>
          </p:nvPr>
        </p:nvGraphicFramePr>
        <p:xfrm>
          <a:off x="827585" y="692697"/>
          <a:ext cx="6048670" cy="2232244"/>
        </p:xfrm>
        <a:graphic>
          <a:graphicData uri="http://schemas.openxmlformats.org/drawingml/2006/table">
            <a:tbl>
              <a:tblPr firstRow="1" firstCol="1" bandRow="1"/>
              <a:tblGrid>
                <a:gridCol w="1209472"/>
                <a:gridCol w="1209472"/>
                <a:gridCol w="1209472"/>
                <a:gridCol w="1210127"/>
                <a:gridCol w="1210127"/>
              </a:tblGrid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Waterloo (London)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07:10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08:35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11:35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13:50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Woking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07:35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-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12:00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14:15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Basingstoke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07:55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09:21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12:21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-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Andover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08:16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-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12:42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-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Salisbury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08:36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09:54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13:17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15:08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Yeovil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09:24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10:42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14:07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15:48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Honiton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10:01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-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14:53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16:34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Exeter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10:27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11:42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15:18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16:59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342900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1. What time is the first train from Waterloo, London</a:t>
            </a:r>
            <a:r>
              <a:rPr lang="en-GB" dirty="0" smtClean="0">
                <a:solidFill>
                  <a:prstClr val="black"/>
                </a:solidFill>
              </a:rPr>
              <a:t>?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22108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2. How long does the train take from Waterloo to Basingstoke? 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2920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3. How long does the 08:35 from Waterloo take to travel to Exeter?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16530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4. I want to be in Honiton by 14:00. Which train from Waterloo do I need to get?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32231"/>
              </p:ext>
            </p:extLst>
          </p:nvPr>
        </p:nvGraphicFramePr>
        <p:xfrm>
          <a:off x="827585" y="692697"/>
          <a:ext cx="6048670" cy="2232244"/>
        </p:xfrm>
        <a:graphic>
          <a:graphicData uri="http://schemas.openxmlformats.org/drawingml/2006/table">
            <a:tbl>
              <a:tblPr firstRow="1" firstCol="1" bandRow="1"/>
              <a:tblGrid>
                <a:gridCol w="1209472"/>
                <a:gridCol w="1209472"/>
                <a:gridCol w="1209472"/>
                <a:gridCol w="1210127"/>
                <a:gridCol w="1210127"/>
              </a:tblGrid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Waterloo (London)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07:10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08:35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11:35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13:50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Woking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07:35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-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12:00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14:15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Basingstoke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07:55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09:21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12:21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-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Andover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08:16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-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12:42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-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Salisbury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08:36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09:54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13:17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15:08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Yeovil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09:24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10:42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14:07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15:48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Honiton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10:01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-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14:53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16:34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Exeter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10:27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11:42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15:18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16:59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342900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5. At how many stations does the 08:35 train from Waterloo stop before it arrives at Exeter?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22108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6. How long is the journey from Salisbury at 15:08 to Exeter? 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6" y="404664"/>
            <a:ext cx="6977261" cy="602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19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Learn to spell these words and use your best handwriting. Can you use these words in your own exciting sentences?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9" y="1916832"/>
            <a:ext cx="87661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Spot the spelling mistake! Spell it correctly.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1)	The man </a:t>
            </a:r>
            <a:r>
              <a:rPr lang="en-GB" dirty="0" err="1" smtClean="0">
                <a:latin typeface="Comic Sans MS" panose="030F0702030302020204" pitchFamily="66" charset="0"/>
              </a:rPr>
              <a:t>assidently</a:t>
            </a:r>
            <a:r>
              <a:rPr lang="en-GB" dirty="0" smtClean="0">
                <a:latin typeface="Comic Sans MS" panose="030F0702030302020204" pitchFamily="66" charset="0"/>
              </a:rPr>
              <a:t> bumped his car into the wall. _______________________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2)	It was </a:t>
            </a:r>
            <a:r>
              <a:rPr lang="en-GB" dirty="0" err="1" smtClean="0">
                <a:latin typeface="Comic Sans MS" panose="030F0702030302020204" pitchFamily="66" charset="0"/>
              </a:rPr>
              <a:t>actuly</a:t>
            </a:r>
            <a:r>
              <a:rPr lang="en-GB" dirty="0" smtClean="0">
                <a:latin typeface="Comic Sans MS" panose="030F0702030302020204" pitchFamily="66" charset="0"/>
              </a:rPr>
              <a:t> James’ go in the game next. _____________________________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3)	 The letter had the wrong </a:t>
            </a:r>
            <a:r>
              <a:rPr lang="en-GB" dirty="0" err="1" smtClean="0">
                <a:latin typeface="Comic Sans MS" panose="030F0702030302020204" pitchFamily="66" charset="0"/>
              </a:rPr>
              <a:t>adres</a:t>
            </a:r>
            <a:r>
              <a:rPr lang="en-GB" dirty="0" smtClean="0">
                <a:latin typeface="Comic Sans MS" panose="030F0702030302020204" pitchFamily="66" charset="0"/>
              </a:rPr>
              <a:t> on it. ______________________________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4)	 ‘Make sure you </a:t>
            </a:r>
            <a:r>
              <a:rPr lang="en-GB" dirty="0" err="1" smtClean="0">
                <a:latin typeface="Comic Sans MS" panose="030F0702030302020204" pitchFamily="66" charset="0"/>
              </a:rPr>
              <a:t>anser</a:t>
            </a:r>
            <a:r>
              <a:rPr lang="en-GB" dirty="0" smtClean="0">
                <a:latin typeface="Comic Sans MS" panose="030F0702030302020204" pitchFamily="66" charset="0"/>
              </a:rPr>
              <a:t> correctly’ said the instructor. _________________________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5)	 The lady was due to </a:t>
            </a:r>
            <a:r>
              <a:rPr lang="en-GB" dirty="0" err="1" smtClean="0">
                <a:latin typeface="Comic Sans MS" panose="030F0702030302020204" pitchFamily="66" charset="0"/>
              </a:rPr>
              <a:t>arive</a:t>
            </a:r>
            <a:r>
              <a:rPr lang="en-GB" dirty="0" smtClean="0">
                <a:latin typeface="Comic Sans MS" panose="030F0702030302020204" pitchFamily="66" charset="0"/>
              </a:rPr>
              <a:t> at 3pm. ___________________________________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6)	 ‘Why do you not </a:t>
            </a:r>
            <a:r>
              <a:rPr lang="en-GB" dirty="0" err="1" smtClean="0">
                <a:latin typeface="Comic Sans MS" panose="030F0702030302020204" pitchFamily="66" charset="0"/>
              </a:rPr>
              <a:t>beleve</a:t>
            </a:r>
            <a:r>
              <a:rPr lang="en-GB" dirty="0" smtClean="0">
                <a:latin typeface="Comic Sans MS" panose="030F0702030302020204" pitchFamily="66" charset="0"/>
              </a:rPr>
              <a:t> me?’ asked the girl._________________________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7)	 Josh got a brand new </a:t>
            </a:r>
            <a:r>
              <a:rPr lang="en-GB" dirty="0" err="1" smtClean="0">
                <a:latin typeface="Comic Sans MS" panose="030F0702030302020204" pitchFamily="66" charset="0"/>
              </a:rPr>
              <a:t>biscicle</a:t>
            </a:r>
            <a:r>
              <a:rPr lang="en-GB" dirty="0" smtClean="0">
                <a:latin typeface="Comic Sans MS" panose="030F0702030302020204" pitchFamily="66" charset="0"/>
              </a:rPr>
              <a:t> for his birthday.____________________________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28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Warm up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1250" r="31128" b="4464"/>
          <a:stretch/>
        </p:blipFill>
        <p:spPr bwMode="auto">
          <a:xfrm>
            <a:off x="2627784" y="268164"/>
            <a:ext cx="5981552" cy="639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8072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Counting in steps of 8 to practice your x8 tables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3" y="1313230"/>
            <a:ext cx="3462139" cy="337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can you remember about how we write digital time?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184482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When we write digital time we always write minutes past the hour. Remember to count in 5’s.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883" y="5013176"/>
            <a:ext cx="346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Think about what the time is in words first as this may help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378904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Quarter past seven – it is fifteen minutes past seven 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501317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7:15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149" y="5157192"/>
            <a:ext cx="1384801" cy="135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42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2" id="{CBCA707B-BBA2-4E7E-9DB6-705861FD9E17}" vid="{48CF7D95-9755-429D-A1B1-06B08BB4DD72}"/>
    </a:ext>
  </a:extLst>
</a:theme>
</file>

<file path=ppt/theme/theme11.xml><?xml version="1.0" encoding="utf-8"?>
<a:theme xmlns:a="http://schemas.openxmlformats.org/drawingml/2006/main" name="7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5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2" id="{CBCA707B-BBA2-4E7E-9DB6-705861FD9E17}" vid="{48CF7D95-9755-429D-A1B1-06B08BB4DD72}"/>
    </a:ext>
  </a:extLst>
</a:theme>
</file>

<file path=ppt/theme/theme13.xml><?xml version="1.0" encoding="utf-8"?>
<a:theme xmlns:a="http://schemas.openxmlformats.org/drawingml/2006/main" name="16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2" id="{CBCA707B-BBA2-4E7E-9DB6-705861FD9E17}" vid="{48CF7D95-9755-429D-A1B1-06B08BB4DD72}"/>
    </a:ext>
  </a:extLst>
</a:theme>
</file>

<file path=ppt/theme/theme14.xml><?xml version="1.0" encoding="utf-8"?>
<a:theme xmlns:a="http://schemas.openxmlformats.org/drawingml/2006/main" name="17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2" id="{CBCA707B-BBA2-4E7E-9DB6-705861FD9E17}" vid="{48CF7D95-9755-429D-A1B1-06B08BB4DD72}"/>
    </a:ext>
  </a:extLst>
</a:theme>
</file>

<file path=ppt/theme/theme15.xml><?xml version="1.0" encoding="utf-8"?>
<a:theme xmlns:a="http://schemas.openxmlformats.org/drawingml/2006/main" name="8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0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2" id="{CBCA707B-BBA2-4E7E-9DB6-705861FD9E17}" vid="{48CF7D95-9755-429D-A1B1-06B08BB4DD72}"/>
    </a:ext>
  </a:extLst>
</a:theme>
</file>

<file path=ppt/theme/theme17.xml><?xml version="1.0" encoding="utf-8"?>
<a:theme xmlns:a="http://schemas.openxmlformats.org/drawingml/2006/main" name="2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2" id="{CBCA707B-BBA2-4E7E-9DB6-705861FD9E17}" vid="{48CF7D95-9755-429D-A1B1-06B08BB4DD72}"/>
    </a:ext>
  </a:extLst>
</a:theme>
</file>

<file path=ppt/theme/theme1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2" id="{CBCA707B-BBA2-4E7E-9DB6-705861FD9E17}" vid="{48CF7D95-9755-429D-A1B1-06B08BB4DD72}"/>
    </a:ext>
  </a:extLst>
</a:theme>
</file>

<file path=ppt/theme/theme9.xml><?xml version="1.0" encoding="utf-8"?>
<a:theme xmlns:a="http://schemas.openxmlformats.org/drawingml/2006/main" name="1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2" id="{CBCA707B-BBA2-4E7E-9DB6-705861FD9E17}" vid="{48CF7D95-9755-429D-A1B1-06B08BB4DD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1173</Words>
  <Application>Microsoft Office PowerPoint</Application>
  <PresentationFormat>On-screen Show (4:3)</PresentationFormat>
  <Paragraphs>313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39</vt:i4>
      </vt:variant>
    </vt:vector>
  </HeadingPairs>
  <TitlesOfParts>
    <vt:vector size="61" baseType="lpstr"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12_Office Theme</vt:lpstr>
      <vt:lpstr>13_Office Theme</vt:lpstr>
      <vt:lpstr>14_Office Theme</vt:lpstr>
      <vt:lpstr>7_Office Theme</vt:lpstr>
      <vt:lpstr>15_Office Theme</vt:lpstr>
      <vt:lpstr>16_Office Theme</vt:lpstr>
      <vt:lpstr>17_Office Theme</vt:lpstr>
      <vt:lpstr>8_Office Theme</vt:lpstr>
      <vt:lpstr>20_Office Theme</vt:lpstr>
      <vt:lpstr>21_Office Theme</vt:lpstr>
      <vt:lpstr>9_Office Theme</vt:lpstr>
      <vt:lpstr>10_Office Theme</vt:lpstr>
      <vt:lpstr>11_Office Theme</vt:lpstr>
      <vt:lpstr>18_Office Theme</vt:lpstr>
      <vt:lpstr>19_Office Theme</vt:lpstr>
      <vt:lpstr>PowerPoint Presentation</vt:lpstr>
      <vt:lpstr>This week, post at least two pieces of your work onto Class Dojo</vt:lpstr>
      <vt:lpstr>Morning Work</vt:lpstr>
      <vt:lpstr>PowerPoint Presentation</vt:lpstr>
      <vt:lpstr>PowerPoint Presentation</vt:lpstr>
      <vt:lpstr>Spot the spelling mistake! Spell it correctly.  </vt:lpstr>
      <vt:lpstr>Maths lesson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lesson 2</vt:lpstr>
      <vt:lpstr>PowerPoint Presentation</vt:lpstr>
      <vt:lpstr>The 24 Hour Day</vt:lpstr>
      <vt:lpstr>a.m. and p.m.</vt:lpstr>
      <vt:lpstr>The 24 Hour Clock</vt:lpstr>
      <vt:lpstr>PowerPoint Presentation</vt:lpstr>
      <vt:lpstr>24 Hour Hours</vt:lpstr>
      <vt:lpstr>24 Hour Time in the Morning</vt:lpstr>
      <vt:lpstr>24 Hour Time in the Afternoon</vt:lpstr>
      <vt:lpstr>24 Hour Digital Clocks</vt:lpstr>
      <vt:lpstr>PowerPoint Presentation</vt:lpstr>
      <vt:lpstr>PowerPoint Presentation</vt:lpstr>
      <vt:lpstr>PowerPoint Presentation</vt:lpstr>
      <vt:lpstr>PowerPoint Presentation</vt:lpstr>
      <vt:lpstr>Maths lesson 3</vt:lpstr>
      <vt:lpstr>PowerPoint Presentation</vt:lpstr>
      <vt:lpstr>Timetables</vt:lpstr>
      <vt:lpstr>Timetables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L Milne</cp:lastModifiedBy>
  <cp:revision>65</cp:revision>
  <dcterms:created xsi:type="dcterms:W3CDTF">2020-03-30T16:07:36Z</dcterms:created>
  <dcterms:modified xsi:type="dcterms:W3CDTF">2020-06-21T17:51:15Z</dcterms:modified>
</cp:coreProperties>
</file>